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88" r:id="rId3"/>
    <p:sldId id="289" r:id="rId4"/>
    <p:sldId id="282" r:id="rId5"/>
    <p:sldId id="284" r:id="rId6"/>
    <p:sldId id="307" r:id="rId7"/>
    <p:sldId id="308" r:id="rId8"/>
    <p:sldId id="265" r:id="rId9"/>
    <p:sldId id="261" r:id="rId10"/>
    <p:sldId id="257" r:id="rId11"/>
    <p:sldId id="285" r:id="rId12"/>
    <p:sldId id="305" r:id="rId13"/>
    <p:sldId id="309" r:id="rId14"/>
    <p:sldId id="310" r:id="rId15"/>
    <p:sldId id="286" r:id="rId16"/>
    <p:sldId id="277" r:id="rId17"/>
    <p:sldId id="301" r:id="rId18"/>
    <p:sldId id="290" r:id="rId19"/>
    <p:sldId id="304" r:id="rId20"/>
    <p:sldId id="311" r:id="rId21"/>
    <p:sldId id="313" r:id="rId22"/>
    <p:sldId id="314" r:id="rId23"/>
    <p:sldId id="315" r:id="rId24"/>
    <p:sldId id="316" r:id="rId25"/>
    <p:sldId id="302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045F"/>
    <a:srgbClr val="3F0351"/>
    <a:srgbClr val="390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2" autoAdjust="0"/>
    <p:restoredTop sz="94664"/>
  </p:normalViewPr>
  <p:slideViewPr>
    <p:cSldViewPr snapToGrid="0" snapToObjects="1">
      <p:cViewPr varScale="1">
        <p:scale>
          <a:sx n="100" d="100"/>
          <a:sy n="100" d="100"/>
        </p:scale>
        <p:origin x="102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266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61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06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79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510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35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6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64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41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95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83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170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5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65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87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58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69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92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69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D3D2-E3C8-2347-9F30-B9F610FBBB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77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Rectangle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Rectangle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2EA73E-4367-724B-9B3D-2A8813EB2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68" y="0"/>
            <a:ext cx="142503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DE790-06F2-B44F-81BF-B1A153B7FA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5"/>
          <a:stretch/>
        </p:blipFill>
        <p:spPr>
          <a:xfrm flipH="1">
            <a:off x="-112452" y="0"/>
            <a:ext cx="10879420" cy="6858000"/>
          </a:xfrm>
          <a:prstGeom prst="rect">
            <a:avLst/>
          </a:prstGeom>
        </p:spPr>
      </p:pic>
      <p:grpSp>
        <p:nvGrpSpPr>
          <p:cNvPr id="116" name="Group"/>
          <p:cNvGrpSpPr/>
          <p:nvPr/>
        </p:nvGrpSpPr>
        <p:grpSpPr>
          <a:xfrm>
            <a:off x="2810694" y="5468841"/>
            <a:ext cx="728108" cy="701744"/>
            <a:chOff x="0" y="0"/>
            <a:chExt cx="728107" cy="701743"/>
          </a:xfrm>
        </p:grpSpPr>
        <p:sp>
          <p:nvSpPr>
            <p:cNvPr id="114" name="Shape"/>
            <p:cNvSpPr/>
            <p:nvPr/>
          </p:nvSpPr>
          <p:spPr>
            <a:xfrm>
              <a:off x="-1" y="0"/>
              <a:ext cx="728109" cy="70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801" y="0"/>
                    <a:pt x="1789" y="0"/>
                  </a:cubicBezTo>
                  <a:lnTo>
                    <a:pt x="19811" y="0"/>
                  </a:lnTo>
                  <a:lnTo>
                    <a:pt x="19811" y="0"/>
                  </a:lnTo>
                  <a:cubicBezTo>
                    <a:pt x="20799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0799" y="21600"/>
                    <a:pt x="19811" y="21600"/>
                  </a:cubicBezTo>
                  <a:lnTo>
                    <a:pt x="1789" y="21600"/>
                  </a:lnTo>
                  <a:lnTo>
                    <a:pt x="1789" y="21600"/>
                  </a:lnTo>
                  <a:cubicBezTo>
                    <a:pt x="801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15" name="image3.png" descr="image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b="9"/>
            <a:stretch>
              <a:fillRect/>
            </a:stretch>
          </p:blipFill>
          <p:spPr>
            <a:xfrm>
              <a:off x="0" y="0"/>
              <a:ext cx="728108" cy="70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9" y="0"/>
                  </a:moveTo>
                  <a:cubicBezTo>
                    <a:pt x="801" y="0"/>
                    <a:pt x="0" y="832"/>
                    <a:pt x="0" y="1857"/>
                  </a:cubicBezTo>
                  <a:lnTo>
                    <a:pt x="0" y="19743"/>
                  </a:lnTo>
                  <a:cubicBezTo>
                    <a:pt x="0" y="20768"/>
                    <a:pt x="801" y="21600"/>
                    <a:pt x="1789" y="21600"/>
                  </a:cubicBezTo>
                  <a:lnTo>
                    <a:pt x="19811" y="21600"/>
                  </a:lnTo>
                  <a:cubicBezTo>
                    <a:pt x="20799" y="21600"/>
                    <a:pt x="21600" y="20768"/>
                    <a:pt x="21600" y="19743"/>
                  </a:cubicBezTo>
                  <a:lnTo>
                    <a:pt x="21600" y="1857"/>
                  </a:lnTo>
                  <a:cubicBezTo>
                    <a:pt x="21600" y="832"/>
                    <a:pt x="20799" y="0"/>
                    <a:pt x="19811" y="0"/>
                  </a:cubicBezTo>
                  <a:lnTo>
                    <a:pt x="1789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117" name="image4.png" descr="image4.png"/>
          <p:cNvPicPr>
            <a:picLocks noChangeAspect="1"/>
          </p:cNvPicPr>
          <p:nvPr/>
        </p:nvPicPr>
        <p:blipFill rotWithShape="1">
          <a:blip r:embed="rId6">
            <a:extLst/>
          </a:blip>
          <a:srcRect r="24913"/>
          <a:stretch/>
        </p:blipFill>
        <p:spPr>
          <a:xfrm>
            <a:off x="700551" y="183606"/>
            <a:ext cx="2296649" cy="673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4.png" descr="image4.png">
            <a:extLst>
              <a:ext uri="{FF2B5EF4-FFF2-40B4-BE49-F238E27FC236}">
                <a16:creationId xmlns:a16="http://schemas.microsoft.com/office/drawing/2014/main" id="{44C6D646-43C7-1C47-AB76-2F73B7FA89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l="75504" r="-748" b="-5210"/>
          <a:stretch/>
        </p:blipFill>
        <p:spPr>
          <a:xfrm>
            <a:off x="10964333" y="183605"/>
            <a:ext cx="1142754" cy="1052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AB429769-7327-44FC-B3E4-04B18BA3A3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34" y="-1706061"/>
            <a:ext cx="11019440" cy="7786898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20E611B0-7895-455D-B715-2853110FAD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05" y="2969746"/>
            <a:ext cx="11204909" cy="791795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281426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" name="Group"/>
          <p:cNvGrpSpPr/>
          <p:nvPr/>
        </p:nvGrpSpPr>
        <p:grpSpPr>
          <a:xfrm>
            <a:off x="273693" y="5456114"/>
            <a:ext cx="1213284" cy="1169352"/>
            <a:chOff x="0" y="0"/>
            <a:chExt cx="1213283" cy="1169351"/>
          </a:xfrm>
        </p:grpSpPr>
        <p:sp>
          <p:nvSpPr>
            <p:cNvPr id="121" name="Shape"/>
            <p:cNvSpPr/>
            <p:nvPr/>
          </p:nvSpPr>
          <p:spPr>
            <a:xfrm>
              <a:off x="-1" y="-1"/>
              <a:ext cx="1213285" cy="1169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801" y="0"/>
                    <a:pt x="1789" y="0"/>
                  </a:cubicBezTo>
                  <a:lnTo>
                    <a:pt x="19811" y="0"/>
                  </a:lnTo>
                  <a:lnTo>
                    <a:pt x="19811" y="0"/>
                  </a:lnTo>
                  <a:cubicBezTo>
                    <a:pt x="20799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0799" y="21600"/>
                    <a:pt x="19811" y="21600"/>
                  </a:cubicBezTo>
                  <a:lnTo>
                    <a:pt x="1789" y="21600"/>
                  </a:lnTo>
                  <a:lnTo>
                    <a:pt x="1789" y="21600"/>
                  </a:lnTo>
                  <a:cubicBezTo>
                    <a:pt x="801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22" name="image6.png" descr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2" b="13"/>
            <a:stretch>
              <a:fillRect/>
            </a:stretch>
          </p:blipFill>
          <p:spPr>
            <a:xfrm>
              <a:off x="0" y="0"/>
              <a:ext cx="1213247" cy="116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8" y="0"/>
                  </a:moveTo>
                  <a:cubicBezTo>
                    <a:pt x="800" y="0"/>
                    <a:pt x="0" y="830"/>
                    <a:pt x="0" y="1855"/>
                  </a:cubicBezTo>
                  <a:lnTo>
                    <a:pt x="0" y="19745"/>
                  </a:lnTo>
                  <a:cubicBezTo>
                    <a:pt x="0" y="20770"/>
                    <a:pt x="800" y="21600"/>
                    <a:pt x="1788" y="21600"/>
                  </a:cubicBezTo>
                  <a:lnTo>
                    <a:pt x="19812" y="21600"/>
                  </a:lnTo>
                  <a:cubicBezTo>
                    <a:pt x="20800" y="21600"/>
                    <a:pt x="21600" y="20770"/>
                    <a:pt x="21600" y="19745"/>
                  </a:cubicBezTo>
                  <a:lnTo>
                    <a:pt x="21600" y="1855"/>
                  </a:lnTo>
                  <a:cubicBezTo>
                    <a:pt x="21600" y="830"/>
                    <a:pt x="20800" y="0"/>
                    <a:pt x="19812" y="0"/>
                  </a:cubicBezTo>
                  <a:lnTo>
                    <a:pt x="178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CB7F8E9-7EED-9947-89CF-AFC39BAD0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022" y="5582739"/>
            <a:ext cx="7047036" cy="1325563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et-EE" sz="6000" b="1" dirty="0">
                <a:ln w="0"/>
                <a:solidFill>
                  <a:srgbClr val="4A04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ea typeface="Avenir Next" charset="0"/>
                <a:cs typeface="Avenir Next" charset="0"/>
              </a:rPr>
              <a:t>LASTEJUTT</a:t>
            </a:r>
            <a:endParaRPr lang="en-US" sz="6000" b="1" dirty="0">
              <a:ln w="0"/>
              <a:solidFill>
                <a:srgbClr val="4A045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610FE5-34C7-1748-974B-81B1D3DB2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745" y="0"/>
            <a:ext cx="1425032" cy="6908302"/>
          </a:xfrm>
          <a:prstGeom prst="rect">
            <a:avLst/>
          </a:prstGeom>
        </p:spPr>
      </p:pic>
      <p:pic>
        <p:nvPicPr>
          <p:cNvPr id="9" name="image4.png" descr="image4.png">
            <a:extLst>
              <a:ext uri="{FF2B5EF4-FFF2-40B4-BE49-F238E27FC236}">
                <a16:creationId xmlns:a16="http://schemas.microsoft.com/office/drawing/2014/main" id="{DC776B83-A769-1641-A5D3-140A395F0F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l="75504" r="-748" b="-5210"/>
          <a:stretch/>
        </p:blipFill>
        <p:spPr>
          <a:xfrm>
            <a:off x="11064143" y="316883"/>
            <a:ext cx="1142754" cy="10602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" name="Group"/>
          <p:cNvGrpSpPr/>
          <p:nvPr/>
        </p:nvGrpSpPr>
        <p:grpSpPr>
          <a:xfrm>
            <a:off x="933729" y="5398241"/>
            <a:ext cx="1213284" cy="1169352"/>
            <a:chOff x="0" y="0"/>
            <a:chExt cx="1213283" cy="1169351"/>
          </a:xfrm>
        </p:grpSpPr>
        <p:sp>
          <p:nvSpPr>
            <p:cNvPr id="121" name="Shape"/>
            <p:cNvSpPr/>
            <p:nvPr/>
          </p:nvSpPr>
          <p:spPr>
            <a:xfrm>
              <a:off x="-1" y="-1"/>
              <a:ext cx="1213285" cy="1169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801" y="0"/>
                    <a:pt x="1789" y="0"/>
                  </a:cubicBezTo>
                  <a:lnTo>
                    <a:pt x="19811" y="0"/>
                  </a:lnTo>
                  <a:lnTo>
                    <a:pt x="19811" y="0"/>
                  </a:lnTo>
                  <a:cubicBezTo>
                    <a:pt x="20799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0799" y="21600"/>
                    <a:pt x="19811" y="21600"/>
                  </a:cubicBezTo>
                  <a:lnTo>
                    <a:pt x="1789" y="21600"/>
                  </a:lnTo>
                  <a:lnTo>
                    <a:pt x="1789" y="21600"/>
                  </a:lnTo>
                  <a:cubicBezTo>
                    <a:pt x="801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22" name="image6.png" descr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2" b="13"/>
            <a:stretch>
              <a:fillRect/>
            </a:stretch>
          </p:blipFill>
          <p:spPr>
            <a:xfrm>
              <a:off x="0" y="0"/>
              <a:ext cx="1213247" cy="116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8" y="0"/>
                  </a:moveTo>
                  <a:cubicBezTo>
                    <a:pt x="800" y="0"/>
                    <a:pt x="0" y="830"/>
                    <a:pt x="0" y="1855"/>
                  </a:cubicBezTo>
                  <a:lnTo>
                    <a:pt x="0" y="19745"/>
                  </a:lnTo>
                  <a:cubicBezTo>
                    <a:pt x="0" y="20770"/>
                    <a:pt x="800" y="21600"/>
                    <a:pt x="1788" y="21600"/>
                  </a:cubicBezTo>
                  <a:lnTo>
                    <a:pt x="19812" y="21600"/>
                  </a:lnTo>
                  <a:cubicBezTo>
                    <a:pt x="20800" y="21600"/>
                    <a:pt x="21600" y="20770"/>
                    <a:pt x="21600" y="19745"/>
                  </a:cubicBezTo>
                  <a:lnTo>
                    <a:pt x="21600" y="1855"/>
                  </a:lnTo>
                  <a:cubicBezTo>
                    <a:pt x="21600" y="830"/>
                    <a:pt x="20800" y="0"/>
                    <a:pt x="19812" y="0"/>
                  </a:cubicBezTo>
                  <a:lnTo>
                    <a:pt x="178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CB7F8E9-7EED-9947-89CF-AFC39BAD0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3438" y="388523"/>
            <a:ext cx="9779327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t-EE" sz="6000" b="1" dirty="0">
                <a:solidFill>
                  <a:schemeClr val="bg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Pühakirja lugemine</a:t>
            </a:r>
            <a:endParaRPr lang="en-US" sz="6000" b="1" dirty="0">
              <a:solidFill>
                <a:schemeClr val="bg1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6A9C35-5212-6945-8334-E4A3BC084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68" y="0"/>
            <a:ext cx="1425032" cy="6858000"/>
          </a:xfrm>
          <a:prstGeom prst="rect">
            <a:avLst/>
          </a:prstGeom>
        </p:spPr>
      </p:pic>
      <p:pic>
        <p:nvPicPr>
          <p:cNvPr id="9" name="image4.png" descr="image4.png">
            <a:extLst>
              <a:ext uri="{FF2B5EF4-FFF2-40B4-BE49-F238E27FC236}">
                <a16:creationId xmlns:a16="http://schemas.microsoft.com/office/drawing/2014/main" id="{7F9C2F40-5AEB-6F42-AAC7-1F68D38CD1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l="75504" r="-748" b="-5210"/>
          <a:stretch/>
        </p:blipFill>
        <p:spPr>
          <a:xfrm>
            <a:off x="10944366" y="316883"/>
            <a:ext cx="1142754" cy="10525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5483364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0953" y="1472113"/>
            <a:ext cx="8912764" cy="464525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t-EE" sz="2400" dirty="0"/>
              <a:t>1 </a:t>
            </a:r>
            <a:r>
              <a:rPr lang="en-US" sz="4400" dirty="0"/>
              <a:t>Ja </a:t>
            </a:r>
            <a:r>
              <a:rPr lang="en-US" sz="4400" dirty="0" err="1"/>
              <a:t>Issand</a:t>
            </a:r>
            <a:r>
              <a:rPr lang="en-US" sz="4400" dirty="0"/>
              <a:t> </a:t>
            </a:r>
            <a:r>
              <a:rPr lang="en-US" sz="4400" dirty="0" err="1"/>
              <a:t>ütles</a:t>
            </a:r>
            <a:r>
              <a:rPr lang="en-US" sz="4400" dirty="0"/>
              <a:t> </a:t>
            </a:r>
            <a:r>
              <a:rPr lang="en-US" sz="4400" dirty="0" err="1"/>
              <a:t>Aabramile</a:t>
            </a:r>
            <a:r>
              <a:rPr lang="en-US" sz="4400" dirty="0"/>
              <a:t>: </a:t>
            </a:r>
            <a:br>
              <a:rPr lang="et-EE" sz="4400" dirty="0"/>
            </a:br>
            <a:r>
              <a:rPr lang="en-US" sz="4400" dirty="0"/>
              <a:t>„Mine </a:t>
            </a:r>
            <a:r>
              <a:rPr lang="en-US" sz="4400" dirty="0" err="1"/>
              <a:t>omalt</a:t>
            </a:r>
            <a:r>
              <a:rPr lang="en-US" sz="4400" dirty="0"/>
              <a:t> </a:t>
            </a:r>
            <a:r>
              <a:rPr lang="en-US" sz="4400" dirty="0" err="1"/>
              <a:t>maalt</a:t>
            </a:r>
            <a:r>
              <a:rPr lang="en-US" sz="4400" dirty="0"/>
              <a:t>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400" dirty="0" err="1"/>
              <a:t>omast</a:t>
            </a:r>
            <a:r>
              <a:rPr lang="en-US" sz="4400" dirty="0"/>
              <a:t> </a:t>
            </a:r>
            <a:r>
              <a:rPr lang="en-US" sz="4400" dirty="0" err="1"/>
              <a:t>sugukonnast</a:t>
            </a:r>
            <a:r>
              <a:rPr lang="en-US" sz="4400" dirty="0"/>
              <a:t> ja </a:t>
            </a:r>
            <a:r>
              <a:rPr lang="en-US" sz="4400" dirty="0" err="1"/>
              <a:t>isakojast</a:t>
            </a:r>
            <a:endParaRPr lang="en-US" sz="44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4400" dirty="0" err="1"/>
              <a:t>maale</a:t>
            </a:r>
            <a:r>
              <a:rPr lang="en-US" sz="4400" dirty="0"/>
              <a:t>, </a:t>
            </a:r>
            <a:r>
              <a:rPr lang="en-US" sz="4400" dirty="0" err="1"/>
              <a:t>mille</a:t>
            </a:r>
            <a:r>
              <a:rPr lang="en-US" sz="4400" dirty="0"/>
              <a:t> ma </a:t>
            </a:r>
            <a:r>
              <a:rPr lang="en-US" sz="4400" dirty="0" err="1"/>
              <a:t>sulle</a:t>
            </a:r>
            <a:r>
              <a:rPr lang="en-US" sz="4400" dirty="0"/>
              <a:t> </a:t>
            </a:r>
            <a:r>
              <a:rPr lang="en-US" sz="4400" dirty="0" err="1"/>
              <a:t>näitan</a:t>
            </a:r>
            <a:r>
              <a:rPr lang="en-US" sz="4400" dirty="0"/>
              <a:t>!</a:t>
            </a: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86554"/>
          <a:stretch>
            <a:fillRect/>
          </a:stretch>
        </p:blipFill>
        <p:spPr>
          <a:xfrm>
            <a:off x="-93785" y="5935849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8" y="1"/>
            <a:ext cx="2425505" cy="6857999"/>
          </a:xfrm>
          <a:prstGeom prst="rect">
            <a:avLst/>
          </a:prstGeom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0" y="6046052"/>
            <a:ext cx="728108" cy="70174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566C32-B96B-3A44-80E1-00594D195D4B}"/>
              </a:ext>
            </a:extLst>
          </p:cNvPr>
          <p:cNvSpPr/>
          <p:nvPr/>
        </p:nvSpPr>
        <p:spPr>
          <a:xfrm>
            <a:off x="2331717" y="273496"/>
            <a:ext cx="98602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1. Moosese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12:1-3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6618139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7173" y="1480977"/>
            <a:ext cx="8912764" cy="4645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2</a:t>
            </a:r>
            <a:r>
              <a:rPr lang="en-US" sz="4400" dirty="0"/>
              <a:t> Ma teen </a:t>
            </a:r>
            <a:r>
              <a:rPr lang="en-US" sz="4400" dirty="0" err="1"/>
              <a:t>sind</a:t>
            </a:r>
            <a:r>
              <a:rPr lang="en-US" sz="4400" dirty="0"/>
              <a:t> </a:t>
            </a:r>
            <a:r>
              <a:rPr lang="en-US" sz="4400" dirty="0" err="1"/>
              <a:t>suureks</a:t>
            </a:r>
            <a:r>
              <a:rPr lang="en-US" sz="4400" dirty="0"/>
              <a:t> </a:t>
            </a:r>
            <a:r>
              <a:rPr lang="en-US" sz="4400" dirty="0" err="1"/>
              <a:t>rahvaks</a:t>
            </a:r>
            <a:endParaRPr lang="en-US" sz="4400" dirty="0"/>
          </a:p>
          <a:p>
            <a:pPr marL="0" indent="0">
              <a:buNone/>
            </a:pPr>
            <a:r>
              <a:rPr lang="en-US" sz="4400" dirty="0"/>
              <a:t>ja </a:t>
            </a:r>
            <a:r>
              <a:rPr lang="en-US" sz="4400" dirty="0" err="1"/>
              <a:t>õnnistan</a:t>
            </a:r>
            <a:r>
              <a:rPr lang="en-US" sz="4400" dirty="0"/>
              <a:t> </a:t>
            </a:r>
            <a:r>
              <a:rPr lang="en-US" sz="4400" dirty="0" err="1"/>
              <a:t>sind</a:t>
            </a:r>
            <a:r>
              <a:rPr lang="en-US" sz="4400" dirty="0"/>
              <a:t>,</a:t>
            </a:r>
          </a:p>
          <a:p>
            <a:pPr marL="0" indent="0">
              <a:buNone/>
            </a:pPr>
            <a:r>
              <a:rPr lang="en-US" sz="4400" dirty="0"/>
              <a:t>ma teen </a:t>
            </a:r>
            <a:r>
              <a:rPr lang="en-US" sz="4400" dirty="0" err="1"/>
              <a:t>su</a:t>
            </a:r>
            <a:r>
              <a:rPr lang="en-US" sz="4400" dirty="0"/>
              <a:t> </a:t>
            </a:r>
            <a:r>
              <a:rPr lang="en-US" sz="4400" dirty="0" err="1"/>
              <a:t>nime</a:t>
            </a:r>
            <a:r>
              <a:rPr lang="en-US" sz="4400" dirty="0"/>
              <a:t> </a:t>
            </a:r>
            <a:r>
              <a:rPr lang="en-US" sz="4400" dirty="0" err="1"/>
              <a:t>suureks</a:t>
            </a:r>
            <a:r>
              <a:rPr lang="en-US" sz="4400" dirty="0"/>
              <a:t>,</a:t>
            </a:r>
          </a:p>
          <a:p>
            <a:pPr marL="0" indent="0">
              <a:buNone/>
            </a:pPr>
            <a:r>
              <a:rPr lang="en-US" sz="4400" dirty="0"/>
              <a:t>et </a:t>
            </a:r>
            <a:r>
              <a:rPr lang="en-US" sz="4400" dirty="0" err="1"/>
              <a:t>sa</a:t>
            </a:r>
            <a:r>
              <a:rPr lang="en-US" sz="4400" dirty="0"/>
              <a:t> </a:t>
            </a:r>
            <a:r>
              <a:rPr lang="en-US" sz="4400" dirty="0" err="1"/>
              <a:t>oleksid</a:t>
            </a:r>
            <a:r>
              <a:rPr lang="en-US" sz="4400" dirty="0"/>
              <a:t> </a:t>
            </a:r>
            <a:r>
              <a:rPr lang="en-US" sz="4400" dirty="0" err="1"/>
              <a:t>õnnistuseks</a:t>
            </a:r>
            <a:r>
              <a:rPr lang="en-US" sz="4400" dirty="0"/>
              <a:t>!</a:t>
            </a:r>
          </a:p>
          <a:p>
            <a:pPr marL="0" indent="0">
              <a:buNone/>
            </a:pP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86554"/>
          <a:stretch>
            <a:fillRect/>
          </a:stretch>
        </p:blipFill>
        <p:spPr>
          <a:xfrm>
            <a:off x="-93785" y="5935849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8" y="1"/>
            <a:ext cx="2425505" cy="6857999"/>
          </a:xfrm>
          <a:prstGeom prst="rect">
            <a:avLst/>
          </a:prstGeom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0" y="6046052"/>
            <a:ext cx="728108" cy="70174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566C32-B96B-3A44-80E1-00594D195D4B}"/>
              </a:ext>
            </a:extLst>
          </p:cNvPr>
          <p:cNvSpPr/>
          <p:nvPr/>
        </p:nvSpPr>
        <p:spPr>
          <a:xfrm>
            <a:off x="2331717" y="273496"/>
            <a:ext cx="98602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1. Moosese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12:1-3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7047641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4503" y="1400798"/>
            <a:ext cx="8912764" cy="4645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entury Gothic" panose="020B0502020202020204" pitchFamily="34" charset="0"/>
              </a:rPr>
              <a:t>3</a:t>
            </a:r>
            <a:r>
              <a:rPr lang="en-US" sz="4400" dirty="0">
                <a:latin typeface="Century Gothic" panose="020B0502020202020204" pitchFamily="34" charset="0"/>
              </a:rPr>
              <a:t> </a:t>
            </a:r>
            <a:r>
              <a:rPr lang="en-US" sz="4400" dirty="0" err="1"/>
              <a:t>Siis</a:t>
            </a:r>
            <a:r>
              <a:rPr lang="en-US" sz="4400" dirty="0"/>
              <a:t> ma </a:t>
            </a:r>
            <a:r>
              <a:rPr lang="en-US" sz="4400" dirty="0" err="1"/>
              <a:t>õnnistan</a:t>
            </a:r>
            <a:r>
              <a:rPr lang="en-US" sz="4400" dirty="0"/>
              <a:t> </a:t>
            </a:r>
            <a:r>
              <a:rPr lang="en-US" sz="4400" dirty="0" err="1"/>
              <a:t>neid</a:t>
            </a:r>
            <a:r>
              <a:rPr lang="en-US" sz="4400" dirty="0"/>
              <a:t>,</a:t>
            </a:r>
          </a:p>
          <a:p>
            <a:pPr marL="0" indent="0">
              <a:buNone/>
            </a:pPr>
            <a:r>
              <a:rPr lang="en-US" sz="4400" dirty="0" err="1"/>
              <a:t>kes</a:t>
            </a:r>
            <a:r>
              <a:rPr lang="en-US" sz="4400" dirty="0"/>
              <a:t> </a:t>
            </a:r>
            <a:r>
              <a:rPr lang="en-US" sz="4400" dirty="0" err="1"/>
              <a:t>sind</a:t>
            </a:r>
            <a:r>
              <a:rPr lang="en-US" sz="4400" dirty="0"/>
              <a:t> </a:t>
            </a:r>
            <a:r>
              <a:rPr lang="en-US" sz="4400" dirty="0" err="1"/>
              <a:t>õnnistavad</a:t>
            </a:r>
            <a:r>
              <a:rPr lang="en-US" sz="4400" dirty="0"/>
              <a:t>,</a:t>
            </a:r>
          </a:p>
          <a:p>
            <a:pPr marL="0" indent="0">
              <a:buNone/>
            </a:pPr>
            <a:r>
              <a:rPr lang="en-US" sz="4400" dirty="0" err="1"/>
              <a:t>panen</a:t>
            </a:r>
            <a:r>
              <a:rPr lang="en-US" sz="4400" dirty="0"/>
              <a:t> </a:t>
            </a:r>
            <a:r>
              <a:rPr lang="en-US" sz="4400" dirty="0" err="1"/>
              <a:t>vande</a:t>
            </a:r>
            <a:r>
              <a:rPr lang="en-US" sz="4400" dirty="0"/>
              <a:t> </a:t>
            </a:r>
            <a:r>
              <a:rPr lang="en-US" sz="4400" dirty="0" err="1"/>
              <a:t>alla</a:t>
            </a:r>
            <a:r>
              <a:rPr lang="en-US" sz="4400" dirty="0"/>
              <a:t> </a:t>
            </a:r>
            <a:r>
              <a:rPr lang="en-US" sz="4400" dirty="0" err="1"/>
              <a:t>selle</a:t>
            </a:r>
            <a:r>
              <a:rPr lang="en-US" sz="4400" dirty="0"/>
              <a:t>,</a:t>
            </a:r>
          </a:p>
          <a:p>
            <a:pPr marL="0" indent="0">
              <a:buNone/>
            </a:pPr>
            <a:r>
              <a:rPr lang="en-US" sz="4400" dirty="0" err="1"/>
              <a:t>kes</a:t>
            </a:r>
            <a:r>
              <a:rPr lang="en-US" sz="4400" dirty="0"/>
              <a:t> </a:t>
            </a:r>
            <a:r>
              <a:rPr lang="en-US" sz="4400" dirty="0" err="1"/>
              <a:t>sind</a:t>
            </a:r>
            <a:r>
              <a:rPr lang="en-US" sz="4400" dirty="0"/>
              <a:t> </a:t>
            </a:r>
            <a:r>
              <a:rPr lang="en-US" sz="4400" dirty="0" err="1"/>
              <a:t>neab</a:t>
            </a:r>
            <a:r>
              <a:rPr lang="en-US" sz="4400" dirty="0"/>
              <a:t>,</a:t>
            </a:r>
          </a:p>
          <a:p>
            <a:pPr marL="0" indent="0">
              <a:buNone/>
            </a:pPr>
            <a:r>
              <a:rPr lang="en-US" sz="4400" dirty="0"/>
              <a:t>ja </a:t>
            </a:r>
            <a:r>
              <a:rPr lang="en-US" sz="4400" dirty="0" err="1"/>
              <a:t>sinu</a:t>
            </a:r>
            <a:r>
              <a:rPr lang="en-US" sz="4400" dirty="0"/>
              <a:t> </a:t>
            </a:r>
            <a:r>
              <a:rPr lang="en-US" sz="4400" dirty="0" err="1"/>
              <a:t>nimel</a:t>
            </a:r>
            <a:r>
              <a:rPr lang="en-US" sz="4400" dirty="0"/>
              <a:t> </a:t>
            </a:r>
            <a:r>
              <a:rPr lang="en-US" sz="4400" dirty="0" err="1"/>
              <a:t>õnnistavad</a:t>
            </a:r>
            <a:r>
              <a:rPr lang="en-US" sz="4400" dirty="0"/>
              <a:t> </a:t>
            </a:r>
            <a:r>
              <a:rPr lang="en-US" sz="4400" dirty="0" err="1"/>
              <a:t>endid</a:t>
            </a:r>
            <a:endParaRPr lang="en-US" sz="4400" dirty="0"/>
          </a:p>
          <a:p>
            <a:pPr marL="0" indent="0">
              <a:buNone/>
            </a:pPr>
            <a:r>
              <a:rPr lang="en-US" sz="4400" dirty="0" err="1"/>
              <a:t>kõik</a:t>
            </a:r>
            <a:r>
              <a:rPr lang="en-US" sz="4400" dirty="0"/>
              <a:t> </a:t>
            </a:r>
            <a:r>
              <a:rPr lang="en-US" sz="4400" dirty="0" err="1"/>
              <a:t>suguvõsad</a:t>
            </a:r>
            <a:r>
              <a:rPr lang="en-US" sz="4400" dirty="0"/>
              <a:t> </a:t>
            </a:r>
            <a:r>
              <a:rPr lang="en-US" sz="4400" dirty="0" err="1"/>
              <a:t>maa</a:t>
            </a:r>
            <a:r>
              <a:rPr lang="en-US" sz="4400" dirty="0"/>
              <a:t> peal!” </a:t>
            </a:r>
            <a:endParaRPr lang="en-US" sz="3200" dirty="0"/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86554"/>
          <a:stretch>
            <a:fillRect/>
          </a:stretch>
        </p:blipFill>
        <p:spPr>
          <a:xfrm>
            <a:off x="-93785" y="5935849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8" y="1"/>
            <a:ext cx="2425505" cy="6857999"/>
          </a:xfrm>
          <a:prstGeom prst="rect">
            <a:avLst/>
          </a:prstGeom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0" y="6046052"/>
            <a:ext cx="728108" cy="70174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566C32-B96B-3A44-80E1-00594D195D4B}"/>
              </a:ext>
            </a:extLst>
          </p:cNvPr>
          <p:cNvSpPr/>
          <p:nvPr/>
        </p:nvSpPr>
        <p:spPr>
          <a:xfrm>
            <a:off x="2331717" y="273496"/>
            <a:ext cx="98602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1. Moosese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12:1-3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3122856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>
            <a:extLst>
              <a:ext uri="{FF2B5EF4-FFF2-40B4-BE49-F238E27FC236}">
                <a16:creationId xmlns:a16="http://schemas.microsoft.com/office/drawing/2014/main" id="{303D430E-C185-4C43-B583-622BDF0841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44"/>
          <a:stretch/>
        </p:blipFill>
        <p:spPr>
          <a:xfrm>
            <a:off x="-392662" y="-1"/>
            <a:ext cx="12584662" cy="685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" name="Group"/>
          <p:cNvGrpSpPr/>
          <p:nvPr/>
        </p:nvGrpSpPr>
        <p:grpSpPr>
          <a:xfrm>
            <a:off x="348119" y="5103973"/>
            <a:ext cx="1213284" cy="1169352"/>
            <a:chOff x="0" y="0"/>
            <a:chExt cx="1213283" cy="1169351"/>
          </a:xfrm>
        </p:grpSpPr>
        <p:sp>
          <p:nvSpPr>
            <p:cNvPr id="121" name="Shape"/>
            <p:cNvSpPr/>
            <p:nvPr/>
          </p:nvSpPr>
          <p:spPr>
            <a:xfrm>
              <a:off x="-1" y="-1"/>
              <a:ext cx="1213285" cy="1169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801" y="0"/>
                    <a:pt x="1789" y="0"/>
                  </a:cubicBezTo>
                  <a:lnTo>
                    <a:pt x="19811" y="0"/>
                  </a:lnTo>
                  <a:lnTo>
                    <a:pt x="19811" y="0"/>
                  </a:lnTo>
                  <a:cubicBezTo>
                    <a:pt x="20799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0799" y="21600"/>
                    <a:pt x="19811" y="21600"/>
                  </a:cubicBezTo>
                  <a:lnTo>
                    <a:pt x="1789" y="21600"/>
                  </a:lnTo>
                  <a:lnTo>
                    <a:pt x="1789" y="21600"/>
                  </a:lnTo>
                  <a:cubicBezTo>
                    <a:pt x="801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22" name="image6.png" descr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2" b="13"/>
            <a:stretch>
              <a:fillRect/>
            </a:stretch>
          </p:blipFill>
          <p:spPr>
            <a:xfrm>
              <a:off x="0" y="0"/>
              <a:ext cx="1213247" cy="116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8" y="0"/>
                  </a:moveTo>
                  <a:cubicBezTo>
                    <a:pt x="800" y="0"/>
                    <a:pt x="0" y="830"/>
                    <a:pt x="0" y="1855"/>
                  </a:cubicBezTo>
                  <a:lnTo>
                    <a:pt x="0" y="19745"/>
                  </a:lnTo>
                  <a:cubicBezTo>
                    <a:pt x="0" y="20770"/>
                    <a:pt x="800" y="21600"/>
                    <a:pt x="1788" y="21600"/>
                  </a:cubicBezTo>
                  <a:lnTo>
                    <a:pt x="19812" y="21600"/>
                  </a:lnTo>
                  <a:cubicBezTo>
                    <a:pt x="20800" y="21600"/>
                    <a:pt x="21600" y="20770"/>
                    <a:pt x="21600" y="19745"/>
                  </a:cubicBezTo>
                  <a:lnTo>
                    <a:pt x="21600" y="1855"/>
                  </a:lnTo>
                  <a:cubicBezTo>
                    <a:pt x="21600" y="830"/>
                    <a:pt x="20800" y="0"/>
                    <a:pt x="19812" y="0"/>
                  </a:cubicBezTo>
                  <a:lnTo>
                    <a:pt x="178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CB7F8E9-7EED-9947-89CF-AFC39BAD0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894" y="4552546"/>
            <a:ext cx="8736763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t-EE" sz="6000" b="1" dirty="0">
                <a:solidFill>
                  <a:schemeClr val="bg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Muusikaettekanne</a:t>
            </a:r>
            <a:endParaRPr lang="en-US" sz="6000" b="1" dirty="0">
              <a:solidFill>
                <a:schemeClr val="bg1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B86DF3-EC50-AC44-8BC0-E4ECC71C6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68" y="0"/>
            <a:ext cx="1425032" cy="6858000"/>
          </a:xfrm>
          <a:prstGeom prst="rect">
            <a:avLst/>
          </a:prstGeom>
        </p:spPr>
      </p:pic>
      <p:pic>
        <p:nvPicPr>
          <p:cNvPr id="10" name="image4.png" descr="image4.png">
            <a:extLst>
              <a:ext uri="{FF2B5EF4-FFF2-40B4-BE49-F238E27FC236}">
                <a16:creationId xmlns:a16="http://schemas.microsoft.com/office/drawing/2014/main" id="{FAE35971-189F-C340-9D43-957A769018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l="75504" r="-748" b="-5210"/>
          <a:stretch/>
        </p:blipFill>
        <p:spPr>
          <a:xfrm>
            <a:off x="10944366" y="316883"/>
            <a:ext cx="1142754" cy="10525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021832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8559C-51F3-894F-B6A5-2E77A6AFE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34239-333B-6A4B-9C41-242B4FBB3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90BE8-4CF7-3A44-807C-B2537FFE14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8" r="8734" b="4647"/>
          <a:stretch/>
        </p:blipFill>
        <p:spPr>
          <a:xfrm>
            <a:off x="-15" y="-405"/>
            <a:ext cx="12134611" cy="6965013"/>
          </a:xfrm>
          <a:prstGeom prst="rect">
            <a:avLst/>
          </a:prstGeom>
        </p:spPr>
      </p:pic>
      <p:pic>
        <p:nvPicPr>
          <p:cNvPr id="6" name="image4.png" descr="image4.png">
            <a:extLst>
              <a:ext uri="{FF2B5EF4-FFF2-40B4-BE49-F238E27FC236}">
                <a16:creationId xmlns:a16="http://schemas.microsoft.com/office/drawing/2014/main" id="{63E3C690-B663-0C41-9F92-1073EC4B85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r="24913"/>
          <a:stretch/>
        </p:blipFill>
        <p:spPr>
          <a:xfrm>
            <a:off x="700551" y="183606"/>
            <a:ext cx="2296649" cy="673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EE0AFD-83F7-B742-B978-25A525548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68" y="0"/>
            <a:ext cx="1425032" cy="6964608"/>
          </a:xfrm>
          <a:prstGeom prst="rect">
            <a:avLst/>
          </a:prstGeom>
        </p:spPr>
      </p:pic>
      <p:pic>
        <p:nvPicPr>
          <p:cNvPr id="9" name="image4.png" descr="image4.png">
            <a:extLst>
              <a:ext uri="{FF2B5EF4-FFF2-40B4-BE49-F238E27FC236}">
                <a16:creationId xmlns:a16="http://schemas.microsoft.com/office/drawing/2014/main" id="{7D5E8DE2-9DF7-6540-9B33-9A195855F3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l="75504" r="-748" b="-5210"/>
          <a:stretch/>
        </p:blipFill>
        <p:spPr>
          <a:xfrm>
            <a:off x="10991842" y="5346678"/>
            <a:ext cx="1142754" cy="105252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424A066-B905-4BAA-B1F3-06E955438B42}"/>
              </a:ext>
            </a:extLst>
          </p:cNvPr>
          <p:cNvSpPr txBox="1">
            <a:spLocks/>
          </p:cNvSpPr>
          <p:nvPr/>
        </p:nvSpPr>
        <p:spPr>
          <a:xfrm>
            <a:off x="2997200" y="1095375"/>
            <a:ext cx="9779327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t-EE" sz="6000" b="1" dirty="0">
                <a:solidFill>
                  <a:schemeClr val="bg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Jutlus</a:t>
            </a:r>
            <a:endParaRPr lang="en-US" sz="6000" b="1" dirty="0">
              <a:solidFill>
                <a:schemeClr val="bg1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12889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2EA73E-4367-724B-9B3D-2A8813EB2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68" y="0"/>
            <a:ext cx="142503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DE790-06F2-B44F-81BF-B1A153B7FA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5"/>
          <a:stretch/>
        </p:blipFill>
        <p:spPr>
          <a:xfrm flipH="1">
            <a:off x="0" y="0"/>
            <a:ext cx="10879420" cy="6858000"/>
          </a:xfrm>
          <a:prstGeom prst="rect">
            <a:avLst/>
          </a:prstGeom>
        </p:spPr>
      </p:pic>
      <p:grpSp>
        <p:nvGrpSpPr>
          <p:cNvPr id="116" name="Group"/>
          <p:cNvGrpSpPr/>
          <p:nvPr/>
        </p:nvGrpSpPr>
        <p:grpSpPr>
          <a:xfrm>
            <a:off x="2810694" y="5468841"/>
            <a:ext cx="728108" cy="701744"/>
            <a:chOff x="0" y="0"/>
            <a:chExt cx="728107" cy="701743"/>
          </a:xfrm>
        </p:grpSpPr>
        <p:sp>
          <p:nvSpPr>
            <p:cNvPr id="114" name="Shape"/>
            <p:cNvSpPr/>
            <p:nvPr/>
          </p:nvSpPr>
          <p:spPr>
            <a:xfrm>
              <a:off x="-1" y="0"/>
              <a:ext cx="728109" cy="70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801" y="0"/>
                    <a:pt x="1789" y="0"/>
                  </a:cubicBezTo>
                  <a:lnTo>
                    <a:pt x="19811" y="0"/>
                  </a:lnTo>
                  <a:lnTo>
                    <a:pt x="19811" y="0"/>
                  </a:lnTo>
                  <a:cubicBezTo>
                    <a:pt x="20799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0799" y="21600"/>
                    <a:pt x="19811" y="21600"/>
                  </a:cubicBezTo>
                  <a:lnTo>
                    <a:pt x="1789" y="21600"/>
                  </a:lnTo>
                  <a:lnTo>
                    <a:pt x="1789" y="21600"/>
                  </a:lnTo>
                  <a:cubicBezTo>
                    <a:pt x="801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15" name="image3.png" descr="image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b="9"/>
            <a:stretch>
              <a:fillRect/>
            </a:stretch>
          </p:blipFill>
          <p:spPr>
            <a:xfrm>
              <a:off x="0" y="0"/>
              <a:ext cx="728108" cy="70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9" y="0"/>
                  </a:moveTo>
                  <a:cubicBezTo>
                    <a:pt x="801" y="0"/>
                    <a:pt x="0" y="832"/>
                    <a:pt x="0" y="1857"/>
                  </a:cubicBezTo>
                  <a:lnTo>
                    <a:pt x="0" y="19743"/>
                  </a:lnTo>
                  <a:cubicBezTo>
                    <a:pt x="0" y="20768"/>
                    <a:pt x="801" y="21600"/>
                    <a:pt x="1789" y="21600"/>
                  </a:cubicBezTo>
                  <a:lnTo>
                    <a:pt x="19811" y="21600"/>
                  </a:lnTo>
                  <a:cubicBezTo>
                    <a:pt x="20799" y="21600"/>
                    <a:pt x="21600" y="20768"/>
                    <a:pt x="21600" y="19743"/>
                  </a:cubicBezTo>
                  <a:lnTo>
                    <a:pt x="21600" y="1857"/>
                  </a:lnTo>
                  <a:cubicBezTo>
                    <a:pt x="21600" y="832"/>
                    <a:pt x="20799" y="0"/>
                    <a:pt x="19811" y="0"/>
                  </a:cubicBezTo>
                  <a:lnTo>
                    <a:pt x="1789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15" name="image4.png" descr="image4.png">
            <a:extLst>
              <a:ext uri="{FF2B5EF4-FFF2-40B4-BE49-F238E27FC236}">
                <a16:creationId xmlns:a16="http://schemas.microsoft.com/office/drawing/2014/main" id="{44C6D646-43C7-1C47-AB76-2F73B7FA89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l="75504" r="-748" b="-5210"/>
          <a:stretch/>
        </p:blipFill>
        <p:spPr>
          <a:xfrm>
            <a:off x="10964333" y="183605"/>
            <a:ext cx="1142754" cy="105252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82463A4-0505-1043-88C2-3929C7DFC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60" y="573350"/>
            <a:ext cx="5299650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t-EE" sz="6000" b="1" dirty="0">
                <a:solidFill>
                  <a:srgbClr val="3F035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Pühendus-tõotus</a:t>
            </a:r>
            <a:endParaRPr lang="en-US" sz="6000" b="1" dirty="0">
              <a:solidFill>
                <a:srgbClr val="3F0351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pic>
        <p:nvPicPr>
          <p:cNvPr id="4" name="Pilt 3" descr="Pilt, millel on kujutatud kuvatõmmis&#10;&#10;Kirjeldus on genereeritud automaatselt">
            <a:extLst>
              <a:ext uri="{FF2B5EF4-FFF2-40B4-BE49-F238E27FC236}">
                <a16:creationId xmlns:a16="http://schemas.microsoft.com/office/drawing/2014/main" id="{50E0F578-48A9-4772-9D0A-61C8427108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37" y="0"/>
            <a:ext cx="4866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5186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>
            <a:extLst>
              <a:ext uri="{FF2B5EF4-FFF2-40B4-BE49-F238E27FC236}">
                <a16:creationId xmlns:a16="http://schemas.microsoft.com/office/drawing/2014/main" id="{303D430E-C185-4C43-B583-622BDF0841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0"/>
          <a:stretch/>
        </p:blipFill>
        <p:spPr>
          <a:xfrm>
            <a:off x="0" y="0"/>
            <a:ext cx="11920894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" name="Group"/>
          <p:cNvGrpSpPr/>
          <p:nvPr/>
        </p:nvGrpSpPr>
        <p:grpSpPr>
          <a:xfrm>
            <a:off x="348119" y="5103973"/>
            <a:ext cx="1213284" cy="1169352"/>
            <a:chOff x="0" y="0"/>
            <a:chExt cx="1213283" cy="1169351"/>
          </a:xfrm>
        </p:grpSpPr>
        <p:sp>
          <p:nvSpPr>
            <p:cNvPr id="121" name="Shape"/>
            <p:cNvSpPr/>
            <p:nvPr/>
          </p:nvSpPr>
          <p:spPr>
            <a:xfrm>
              <a:off x="-1" y="-1"/>
              <a:ext cx="1213285" cy="1169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801" y="0"/>
                    <a:pt x="1789" y="0"/>
                  </a:cubicBezTo>
                  <a:lnTo>
                    <a:pt x="19811" y="0"/>
                  </a:lnTo>
                  <a:lnTo>
                    <a:pt x="19811" y="0"/>
                  </a:lnTo>
                  <a:cubicBezTo>
                    <a:pt x="20799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0799" y="21600"/>
                    <a:pt x="19811" y="21600"/>
                  </a:cubicBezTo>
                  <a:lnTo>
                    <a:pt x="1789" y="21600"/>
                  </a:lnTo>
                  <a:lnTo>
                    <a:pt x="1789" y="21600"/>
                  </a:lnTo>
                  <a:cubicBezTo>
                    <a:pt x="801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22" name="image6.png" descr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2" b="13"/>
            <a:stretch>
              <a:fillRect/>
            </a:stretch>
          </p:blipFill>
          <p:spPr>
            <a:xfrm>
              <a:off x="0" y="0"/>
              <a:ext cx="1213247" cy="116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8" y="0"/>
                  </a:moveTo>
                  <a:cubicBezTo>
                    <a:pt x="800" y="0"/>
                    <a:pt x="0" y="830"/>
                    <a:pt x="0" y="1855"/>
                  </a:cubicBezTo>
                  <a:lnTo>
                    <a:pt x="0" y="19745"/>
                  </a:lnTo>
                  <a:cubicBezTo>
                    <a:pt x="0" y="20770"/>
                    <a:pt x="800" y="21600"/>
                    <a:pt x="1788" y="21600"/>
                  </a:cubicBezTo>
                  <a:lnTo>
                    <a:pt x="19812" y="21600"/>
                  </a:lnTo>
                  <a:cubicBezTo>
                    <a:pt x="20800" y="21600"/>
                    <a:pt x="21600" y="20770"/>
                    <a:pt x="21600" y="19745"/>
                  </a:cubicBezTo>
                  <a:lnTo>
                    <a:pt x="21600" y="1855"/>
                  </a:lnTo>
                  <a:cubicBezTo>
                    <a:pt x="21600" y="830"/>
                    <a:pt x="20800" y="0"/>
                    <a:pt x="19812" y="0"/>
                  </a:cubicBezTo>
                  <a:lnTo>
                    <a:pt x="178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CB7F8E9-7EED-9947-89CF-AFC39BAD0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812" y="407029"/>
            <a:ext cx="7867156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t-EE" sz="6000" b="1" dirty="0">
                <a:solidFill>
                  <a:srgbClr val="3F035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Laulame</a:t>
            </a:r>
            <a:br>
              <a:rPr lang="en-US" sz="6000" b="1" dirty="0">
                <a:solidFill>
                  <a:srgbClr val="3F035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</a:br>
            <a:r>
              <a:rPr lang="en-US" sz="6000" b="1" dirty="0">
                <a:solidFill>
                  <a:srgbClr val="3F035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#</a:t>
            </a:r>
            <a:r>
              <a:rPr lang="et-EE" sz="6000" b="1" dirty="0">
                <a:solidFill>
                  <a:srgbClr val="3F035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239</a:t>
            </a:r>
            <a:endParaRPr lang="en-US" sz="6000" b="1" dirty="0">
              <a:solidFill>
                <a:srgbClr val="3F0351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B86DF3-EC50-AC44-8BC0-E4ECC71C6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68" y="0"/>
            <a:ext cx="1425032" cy="6858000"/>
          </a:xfrm>
          <a:prstGeom prst="rect">
            <a:avLst/>
          </a:prstGeom>
        </p:spPr>
      </p:pic>
      <p:pic>
        <p:nvPicPr>
          <p:cNvPr id="10" name="image4.png" descr="image4.png">
            <a:extLst>
              <a:ext uri="{FF2B5EF4-FFF2-40B4-BE49-F238E27FC236}">
                <a16:creationId xmlns:a16="http://schemas.microsoft.com/office/drawing/2014/main" id="{FAE35971-189F-C340-9D43-957A769018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l="75504" r="-748" b="-5210"/>
          <a:stretch/>
        </p:blipFill>
        <p:spPr>
          <a:xfrm>
            <a:off x="10944366" y="316883"/>
            <a:ext cx="1142754" cy="10525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110074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1772" y="1302255"/>
            <a:ext cx="8720173" cy="439759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fi-FI" sz="17600" dirty="0" err="1"/>
              <a:t>Nüüd</a:t>
            </a:r>
            <a:r>
              <a:rPr lang="fi-FI" sz="17600" dirty="0"/>
              <a:t> </a:t>
            </a:r>
            <a:r>
              <a:rPr lang="fi-FI" sz="17600" dirty="0" err="1"/>
              <a:t>igal</a:t>
            </a:r>
            <a:r>
              <a:rPr lang="fi-FI" sz="17600" dirty="0"/>
              <a:t> </a:t>
            </a:r>
            <a:r>
              <a:rPr lang="fi-FI" sz="17600" dirty="0" err="1"/>
              <a:t>sammul</a:t>
            </a:r>
            <a:r>
              <a:rPr lang="fi-FI" sz="17600" dirty="0"/>
              <a:t> Jeesus on </a:t>
            </a:r>
            <a:r>
              <a:rPr lang="fi-FI" sz="17600" dirty="0" err="1"/>
              <a:t>mul</a:t>
            </a:r>
            <a:r>
              <a:rPr lang="fi-FI" sz="17600" dirty="0"/>
              <a:t> </a:t>
            </a:r>
            <a:r>
              <a:rPr lang="fi-FI" sz="17600" dirty="0" err="1"/>
              <a:t>kaasas</a:t>
            </a:r>
            <a:r>
              <a:rPr lang="fi-FI" sz="17600" dirty="0"/>
              <a:t> ja </a:t>
            </a:r>
            <a:r>
              <a:rPr lang="fi-FI" sz="17600" dirty="0" err="1"/>
              <a:t>Tema</a:t>
            </a:r>
            <a:r>
              <a:rPr lang="fi-FI" sz="17600" dirty="0"/>
              <a:t> </a:t>
            </a:r>
            <a:r>
              <a:rPr lang="fi-FI" sz="17600" dirty="0" err="1"/>
              <a:t>tugev</a:t>
            </a:r>
            <a:r>
              <a:rPr lang="fi-FI" sz="17600" dirty="0"/>
              <a:t> käsi </a:t>
            </a:r>
            <a:r>
              <a:rPr lang="fi-FI" sz="17600" dirty="0" err="1"/>
              <a:t>juhib</a:t>
            </a:r>
            <a:r>
              <a:rPr lang="fi-FI" sz="17600" dirty="0"/>
              <a:t> </a:t>
            </a:r>
            <a:r>
              <a:rPr lang="fi-FI" sz="17600" dirty="0" err="1"/>
              <a:t>mind</a:t>
            </a:r>
            <a:r>
              <a:rPr lang="fi-FI" sz="17600" dirty="0"/>
              <a:t>. </a:t>
            </a:r>
            <a:r>
              <a:rPr lang="fi-FI" sz="17600" dirty="0" err="1"/>
              <a:t>See</a:t>
            </a:r>
            <a:r>
              <a:rPr lang="fi-FI" sz="17600" dirty="0"/>
              <a:t> on mu </a:t>
            </a:r>
            <a:r>
              <a:rPr lang="fi-FI" sz="17600" dirty="0" err="1"/>
              <a:t>elu</a:t>
            </a:r>
            <a:r>
              <a:rPr lang="fi-FI" sz="17600" dirty="0"/>
              <a:t> </a:t>
            </a:r>
            <a:r>
              <a:rPr lang="fi-FI" sz="17600" dirty="0" err="1"/>
              <a:t>suurim</a:t>
            </a:r>
            <a:r>
              <a:rPr lang="fi-FI" sz="17600" dirty="0"/>
              <a:t> </a:t>
            </a:r>
            <a:r>
              <a:rPr lang="fi-FI" sz="17600" dirty="0" err="1"/>
              <a:t>õnn</a:t>
            </a:r>
            <a:r>
              <a:rPr lang="fi-FI" sz="17600" dirty="0"/>
              <a:t> ja </a:t>
            </a:r>
            <a:r>
              <a:rPr lang="fi-FI" sz="17600" dirty="0" err="1"/>
              <a:t>rikkus</a:t>
            </a:r>
            <a:r>
              <a:rPr lang="fi-FI" sz="17600" dirty="0"/>
              <a:t>, </a:t>
            </a:r>
            <a:br>
              <a:rPr lang="et-EE" sz="17600" dirty="0"/>
            </a:br>
            <a:r>
              <a:rPr lang="fi-FI" sz="17600" dirty="0"/>
              <a:t>et </a:t>
            </a:r>
            <a:r>
              <a:rPr lang="fi-FI" sz="17600" dirty="0" err="1"/>
              <a:t>Ta</a:t>
            </a:r>
            <a:r>
              <a:rPr lang="fi-FI" sz="17600" dirty="0"/>
              <a:t> </a:t>
            </a:r>
            <a:r>
              <a:rPr lang="fi-FI" sz="17600" dirty="0" err="1"/>
              <a:t>iialgi</a:t>
            </a:r>
            <a:r>
              <a:rPr lang="fi-FI" sz="17600" dirty="0"/>
              <a:t> ei </a:t>
            </a:r>
            <a:r>
              <a:rPr lang="fi-FI" sz="17600" dirty="0" err="1"/>
              <a:t>jäta</a:t>
            </a:r>
            <a:r>
              <a:rPr lang="fi-FI" sz="17600" dirty="0"/>
              <a:t> </a:t>
            </a:r>
            <a:r>
              <a:rPr lang="fi-FI" sz="17600" dirty="0" err="1"/>
              <a:t>mind</a:t>
            </a:r>
            <a:r>
              <a:rPr lang="fi-FI" sz="17600" dirty="0"/>
              <a:t>.</a:t>
            </a:r>
            <a:br>
              <a:rPr lang="en-US" sz="9600" dirty="0"/>
            </a:br>
            <a:br>
              <a:rPr lang="en-US" sz="9600" dirty="0"/>
            </a:br>
            <a:endParaRPr lang="en-US" sz="3200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86554"/>
          <a:stretch>
            <a:fillRect/>
          </a:stretch>
        </p:blipFill>
        <p:spPr>
          <a:xfrm>
            <a:off x="-93785" y="5935849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8" y="1"/>
            <a:ext cx="2425505" cy="6857999"/>
          </a:xfrm>
          <a:prstGeom prst="rect">
            <a:avLst/>
          </a:prstGeom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0" y="6046052"/>
            <a:ext cx="728108" cy="70174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566C32-B96B-3A44-80E1-00594D195D4B}"/>
              </a:ext>
            </a:extLst>
          </p:cNvPr>
          <p:cNvSpPr/>
          <p:nvPr/>
        </p:nvSpPr>
        <p:spPr>
          <a:xfrm>
            <a:off x="2331719" y="273496"/>
            <a:ext cx="9860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#</a:t>
            </a:r>
            <a:r>
              <a:rPr lang="et-EE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239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Nüüd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igal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sammul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7144898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>
            <a:extLst>
              <a:ext uri="{FF2B5EF4-FFF2-40B4-BE49-F238E27FC236}">
                <a16:creationId xmlns:a16="http://schemas.microsoft.com/office/drawing/2014/main" id="{303D430E-C185-4C43-B583-622BDF0841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t="9749"/>
          <a:stretch/>
        </p:blipFill>
        <p:spPr>
          <a:xfrm>
            <a:off x="0" y="0"/>
            <a:ext cx="10766968" cy="685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" name="Group"/>
          <p:cNvGrpSpPr/>
          <p:nvPr/>
        </p:nvGrpSpPr>
        <p:grpSpPr>
          <a:xfrm>
            <a:off x="348119" y="5103973"/>
            <a:ext cx="1213284" cy="1169352"/>
            <a:chOff x="0" y="0"/>
            <a:chExt cx="1213283" cy="1169351"/>
          </a:xfrm>
        </p:grpSpPr>
        <p:sp>
          <p:nvSpPr>
            <p:cNvPr id="121" name="Shape"/>
            <p:cNvSpPr/>
            <p:nvPr/>
          </p:nvSpPr>
          <p:spPr>
            <a:xfrm>
              <a:off x="-1" y="-1"/>
              <a:ext cx="1213285" cy="1169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801" y="0"/>
                    <a:pt x="1789" y="0"/>
                  </a:cubicBezTo>
                  <a:lnTo>
                    <a:pt x="19811" y="0"/>
                  </a:lnTo>
                  <a:lnTo>
                    <a:pt x="19811" y="0"/>
                  </a:lnTo>
                  <a:cubicBezTo>
                    <a:pt x="20799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0799" y="21600"/>
                    <a:pt x="19811" y="21600"/>
                  </a:cubicBezTo>
                  <a:lnTo>
                    <a:pt x="1789" y="21600"/>
                  </a:lnTo>
                  <a:lnTo>
                    <a:pt x="1789" y="21600"/>
                  </a:lnTo>
                  <a:cubicBezTo>
                    <a:pt x="801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22" name="image6.png" descr="image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2" b="13"/>
            <a:stretch>
              <a:fillRect/>
            </a:stretch>
          </p:blipFill>
          <p:spPr>
            <a:xfrm>
              <a:off x="0" y="0"/>
              <a:ext cx="1213247" cy="116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8" y="0"/>
                  </a:moveTo>
                  <a:cubicBezTo>
                    <a:pt x="800" y="0"/>
                    <a:pt x="0" y="830"/>
                    <a:pt x="0" y="1855"/>
                  </a:cubicBezTo>
                  <a:lnTo>
                    <a:pt x="0" y="19745"/>
                  </a:lnTo>
                  <a:cubicBezTo>
                    <a:pt x="0" y="20770"/>
                    <a:pt x="800" y="21600"/>
                    <a:pt x="1788" y="21600"/>
                  </a:cubicBezTo>
                  <a:lnTo>
                    <a:pt x="19812" y="21600"/>
                  </a:lnTo>
                  <a:cubicBezTo>
                    <a:pt x="20800" y="21600"/>
                    <a:pt x="21600" y="20770"/>
                    <a:pt x="21600" y="19745"/>
                  </a:cubicBezTo>
                  <a:lnTo>
                    <a:pt x="21600" y="1855"/>
                  </a:lnTo>
                  <a:cubicBezTo>
                    <a:pt x="21600" y="830"/>
                    <a:pt x="20800" y="0"/>
                    <a:pt x="19812" y="0"/>
                  </a:cubicBezTo>
                  <a:lnTo>
                    <a:pt x="178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CB7F8E9-7EED-9947-89CF-AFC39BAD0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517" y="388460"/>
            <a:ext cx="7047036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t-EE" sz="6000" b="1" dirty="0">
                <a:solidFill>
                  <a:schemeClr val="bg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Laulame</a:t>
            </a:r>
            <a:endParaRPr lang="en-US" sz="6000" b="1" dirty="0">
              <a:solidFill>
                <a:schemeClr val="bg1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B86DF3-EC50-AC44-8BC0-E4ECC71C6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68" y="0"/>
            <a:ext cx="1425032" cy="6858000"/>
          </a:xfrm>
          <a:prstGeom prst="rect">
            <a:avLst/>
          </a:prstGeom>
        </p:spPr>
      </p:pic>
      <p:pic>
        <p:nvPicPr>
          <p:cNvPr id="10" name="image4.png" descr="image4.png">
            <a:extLst>
              <a:ext uri="{FF2B5EF4-FFF2-40B4-BE49-F238E27FC236}">
                <a16:creationId xmlns:a16="http://schemas.microsoft.com/office/drawing/2014/main" id="{FAE35971-189F-C340-9D43-957A769018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l="75504" r="-748" b="-5210"/>
          <a:stretch/>
        </p:blipFill>
        <p:spPr>
          <a:xfrm>
            <a:off x="10944366" y="316883"/>
            <a:ext cx="1142754" cy="10525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2626593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5061" y="769127"/>
            <a:ext cx="8720173" cy="439759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fi-FI" sz="17600" dirty="0"/>
              <a:t>Ma </a:t>
            </a:r>
            <a:r>
              <a:rPr lang="fi-FI" sz="17600" dirty="0" err="1"/>
              <a:t>tean</a:t>
            </a:r>
            <a:r>
              <a:rPr lang="fi-FI" sz="17600" dirty="0"/>
              <a:t>, mu </a:t>
            </a:r>
            <a:r>
              <a:rPr lang="fi-FI" sz="17600" dirty="0" err="1"/>
              <a:t>iga</a:t>
            </a:r>
            <a:r>
              <a:rPr lang="fi-FI" sz="17600" dirty="0"/>
              <a:t> sammu </a:t>
            </a:r>
            <a:r>
              <a:rPr lang="fi-FI" sz="17600" dirty="0" err="1"/>
              <a:t>juhib</a:t>
            </a:r>
            <a:r>
              <a:rPr lang="fi-FI" sz="17600" dirty="0"/>
              <a:t> Jeesus, et </a:t>
            </a:r>
            <a:r>
              <a:rPr lang="fi-FI" sz="17600" dirty="0" err="1"/>
              <a:t>võiksin</a:t>
            </a:r>
            <a:r>
              <a:rPr lang="fi-FI" sz="17600" dirty="0"/>
              <a:t> </a:t>
            </a:r>
            <a:r>
              <a:rPr lang="fi-FI" sz="17600" dirty="0" err="1"/>
              <a:t>kõrgemale</a:t>
            </a:r>
            <a:r>
              <a:rPr lang="fi-FI" sz="17600" dirty="0"/>
              <a:t> </a:t>
            </a:r>
            <a:r>
              <a:rPr lang="fi-FI" sz="17600" dirty="0" err="1"/>
              <a:t>tõusta</a:t>
            </a:r>
            <a:r>
              <a:rPr lang="fi-FI" sz="17600" dirty="0"/>
              <a:t> ma. </a:t>
            </a:r>
            <a:br>
              <a:rPr lang="et-EE" sz="17600" dirty="0"/>
            </a:br>
            <a:r>
              <a:rPr lang="fi-FI" sz="17600" dirty="0"/>
              <a:t>Ja </a:t>
            </a:r>
            <a:r>
              <a:rPr lang="fi-FI" sz="17600" dirty="0" err="1"/>
              <a:t>kui</a:t>
            </a:r>
            <a:r>
              <a:rPr lang="fi-FI" sz="17600" dirty="0"/>
              <a:t> ma </a:t>
            </a:r>
            <a:r>
              <a:rPr lang="fi-FI" sz="17600" dirty="0" err="1"/>
              <a:t>elan</a:t>
            </a:r>
            <a:r>
              <a:rPr lang="fi-FI" sz="17600" dirty="0"/>
              <a:t> </a:t>
            </a:r>
            <a:r>
              <a:rPr lang="fi-FI" sz="17600" dirty="0" err="1"/>
              <a:t>ikka</a:t>
            </a:r>
            <a:r>
              <a:rPr lang="fi-FI" sz="17600" dirty="0"/>
              <a:t> </a:t>
            </a:r>
            <a:r>
              <a:rPr lang="fi-FI" sz="17600" dirty="0" err="1"/>
              <a:t>Jeesusega</a:t>
            </a:r>
            <a:r>
              <a:rPr lang="fi-FI" sz="17600" dirty="0"/>
              <a:t>, </a:t>
            </a:r>
            <a:br>
              <a:rPr lang="et-EE" sz="17600" dirty="0"/>
            </a:br>
            <a:r>
              <a:rPr lang="fi-FI" sz="17600" dirty="0"/>
              <a:t>siis </a:t>
            </a:r>
            <a:r>
              <a:rPr lang="fi-FI" sz="17600" dirty="0" err="1"/>
              <a:t>pärida</a:t>
            </a:r>
            <a:r>
              <a:rPr lang="fi-FI" sz="17600" dirty="0"/>
              <a:t> </a:t>
            </a:r>
            <a:r>
              <a:rPr lang="fi-FI" sz="17600" dirty="0" err="1"/>
              <a:t>võin</a:t>
            </a:r>
            <a:r>
              <a:rPr lang="fi-FI" sz="17600" dirty="0"/>
              <a:t> </a:t>
            </a:r>
            <a:r>
              <a:rPr lang="fi-FI" sz="17600" dirty="0" err="1"/>
              <a:t>tõotatud</a:t>
            </a:r>
            <a:r>
              <a:rPr lang="fi-FI" sz="17600" dirty="0"/>
              <a:t> maa. </a:t>
            </a:r>
            <a:endParaRPr lang="en-US" sz="3200" dirty="0">
              <a:ea typeface="Avenir Next" charset="0"/>
              <a:cs typeface="Avenir Next" charset="0"/>
            </a:endParaRP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86554"/>
          <a:stretch>
            <a:fillRect/>
          </a:stretch>
        </p:blipFill>
        <p:spPr>
          <a:xfrm>
            <a:off x="-93785" y="5935849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8" y="1"/>
            <a:ext cx="2425505" cy="6857999"/>
          </a:xfrm>
          <a:prstGeom prst="rect">
            <a:avLst/>
          </a:prstGeom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0" y="6046052"/>
            <a:ext cx="728108" cy="7017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030230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0469" y="608572"/>
            <a:ext cx="8720173" cy="4397596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fi-FI" sz="4400" dirty="0" err="1"/>
              <a:t>Kui</a:t>
            </a:r>
            <a:r>
              <a:rPr lang="fi-FI" sz="4400" dirty="0"/>
              <a:t> </a:t>
            </a:r>
            <a:r>
              <a:rPr lang="fi-FI" sz="4400" dirty="0" err="1"/>
              <a:t>usk</a:t>
            </a:r>
            <a:r>
              <a:rPr lang="fi-FI" sz="4400" dirty="0"/>
              <a:t> on </a:t>
            </a:r>
            <a:r>
              <a:rPr lang="fi-FI" sz="4400" dirty="0" err="1"/>
              <a:t>nõrk</a:t>
            </a:r>
            <a:r>
              <a:rPr lang="fi-FI" sz="4400" dirty="0"/>
              <a:t> ja tee ka </a:t>
            </a:r>
            <a:r>
              <a:rPr lang="fi-FI" sz="4400" dirty="0" err="1"/>
              <a:t>vahel</a:t>
            </a:r>
            <a:r>
              <a:rPr lang="fi-FI" sz="4400" dirty="0"/>
              <a:t> </a:t>
            </a:r>
            <a:r>
              <a:rPr lang="fi-FI" sz="4400" dirty="0" err="1"/>
              <a:t>tume</a:t>
            </a:r>
            <a:r>
              <a:rPr lang="fi-FI" sz="4400" dirty="0"/>
              <a:t>, </a:t>
            </a:r>
            <a:r>
              <a:rPr lang="fi-FI" sz="4400" dirty="0" err="1"/>
              <a:t>kui</a:t>
            </a:r>
            <a:r>
              <a:rPr lang="fi-FI" sz="4400" dirty="0"/>
              <a:t> ette ma ei näe, </a:t>
            </a:r>
            <a:r>
              <a:rPr lang="fi-FI" sz="4400" dirty="0" err="1"/>
              <a:t>kõik</a:t>
            </a:r>
            <a:r>
              <a:rPr lang="fi-FI" sz="4400" dirty="0"/>
              <a:t> </a:t>
            </a:r>
            <a:r>
              <a:rPr lang="fi-FI" sz="4400" dirty="0" err="1"/>
              <a:t>tundmata</a:t>
            </a:r>
            <a:r>
              <a:rPr lang="fi-FI" sz="4400" dirty="0"/>
              <a:t>, </a:t>
            </a:r>
            <a:br>
              <a:rPr lang="et-EE" sz="4400" dirty="0"/>
            </a:br>
            <a:r>
              <a:rPr lang="fi-FI" sz="4400" dirty="0"/>
              <a:t>siis </a:t>
            </a:r>
            <a:r>
              <a:rPr lang="fi-FI" sz="4400" dirty="0" err="1"/>
              <a:t>vaatan</a:t>
            </a:r>
            <a:r>
              <a:rPr lang="fi-FI" sz="4400" dirty="0"/>
              <a:t> </a:t>
            </a:r>
            <a:r>
              <a:rPr lang="fi-FI" sz="4400" dirty="0" err="1"/>
              <a:t>üles</a:t>
            </a:r>
            <a:r>
              <a:rPr lang="fi-FI" sz="4400" dirty="0"/>
              <a:t> oma </a:t>
            </a:r>
            <a:r>
              <a:rPr lang="fi-FI" sz="4400" dirty="0" err="1"/>
              <a:t>Päästja</a:t>
            </a:r>
            <a:r>
              <a:rPr lang="fi-FI" sz="4400" dirty="0"/>
              <a:t> </a:t>
            </a:r>
            <a:r>
              <a:rPr lang="fi-FI" sz="4400" dirty="0" err="1"/>
              <a:t>peale</a:t>
            </a:r>
            <a:r>
              <a:rPr lang="fi-FI" sz="4400" dirty="0"/>
              <a:t>. </a:t>
            </a:r>
            <a:r>
              <a:rPr lang="fi-FI" sz="4400" dirty="0" err="1"/>
              <a:t>Tema</a:t>
            </a:r>
            <a:r>
              <a:rPr lang="fi-FI" sz="4400" dirty="0"/>
              <a:t> juures </a:t>
            </a:r>
            <a:r>
              <a:rPr lang="fi-FI" sz="4400" dirty="0" err="1"/>
              <a:t>julge</a:t>
            </a:r>
            <a:r>
              <a:rPr lang="fi-FI" sz="4400" dirty="0"/>
              <a:t> olen ma.</a:t>
            </a:r>
            <a:br>
              <a:rPr lang="en-US" sz="9600" dirty="0"/>
            </a:br>
            <a:endParaRPr lang="en-US" sz="3200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86554"/>
          <a:stretch>
            <a:fillRect/>
          </a:stretch>
        </p:blipFill>
        <p:spPr>
          <a:xfrm>
            <a:off x="-93785" y="5935849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8" y="1"/>
            <a:ext cx="2425505" cy="6857999"/>
          </a:xfrm>
          <a:prstGeom prst="rect">
            <a:avLst/>
          </a:prstGeom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0" y="6046052"/>
            <a:ext cx="728108" cy="7017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145283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5061" y="769127"/>
            <a:ext cx="8720173" cy="439759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fi-FI" sz="17600" dirty="0"/>
              <a:t>Ma </a:t>
            </a:r>
            <a:r>
              <a:rPr lang="fi-FI" sz="17600" dirty="0" err="1"/>
              <a:t>tean</a:t>
            </a:r>
            <a:r>
              <a:rPr lang="fi-FI" sz="17600" dirty="0"/>
              <a:t>, mu </a:t>
            </a:r>
            <a:r>
              <a:rPr lang="fi-FI" sz="17600" dirty="0" err="1"/>
              <a:t>iga</a:t>
            </a:r>
            <a:r>
              <a:rPr lang="fi-FI" sz="17600" dirty="0"/>
              <a:t> sammu </a:t>
            </a:r>
            <a:r>
              <a:rPr lang="fi-FI" sz="17600" dirty="0" err="1"/>
              <a:t>juhib</a:t>
            </a:r>
            <a:r>
              <a:rPr lang="fi-FI" sz="17600" dirty="0"/>
              <a:t> Jeesus, et </a:t>
            </a:r>
            <a:r>
              <a:rPr lang="fi-FI" sz="17600" dirty="0" err="1"/>
              <a:t>võiksin</a:t>
            </a:r>
            <a:r>
              <a:rPr lang="fi-FI" sz="17600" dirty="0"/>
              <a:t> </a:t>
            </a:r>
            <a:r>
              <a:rPr lang="fi-FI" sz="17600" dirty="0" err="1"/>
              <a:t>kõrgemale</a:t>
            </a:r>
            <a:r>
              <a:rPr lang="fi-FI" sz="17600" dirty="0"/>
              <a:t> </a:t>
            </a:r>
            <a:r>
              <a:rPr lang="fi-FI" sz="17600" dirty="0" err="1"/>
              <a:t>tõusta</a:t>
            </a:r>
            <a:r>
              <a:rPr lang="fi-FI" sz="17600" dirty="0"/>
              <a:t> ma. </a:t>
            </a:r>
            <a:br>
              <a:rPr lang="et-EE" sz="17600" dirty="0"/>
            </a:br>
            <a:r>
              <a:rPr lang="fi-FI" sz="17600" dirty="0"/>
              <a:t>Ja </a:t>
            </a:r>
            <a:r>
              <a:rPr lang="fi-FI" sz="17600" dirty="0" err="1"/>
              <a:t>kui</a:t>
            </a:r>
            <a:r>
              <a:rPr lang="fi-FI" sz="17600" dirty="0"/>
              <a:t> ma </a:t>
            </a:r>
            <a:r>
              <a:rPr lang="fi-FI" sz="17600" dirty="0" err="1"/>
              <a:t>elan</a:t>
            </a:r>
            <a:r>
              <a:rPr lang="fi-FI" sz="17600" dirty="0"/>
              <a:t> </a:t>
            </a:r>
            <a:r>
              <a:rPr lang="fi-FI" sz="17600" dirty="0" err="1"/>
              <a:t>ikka</a:t>
            </a:r>
            <a:r>
              <a:rPr lang="fi-FI" sz="17600" dirty="0"/>
              <a:t> </a:t>
            </a:r>
            <a:r>
              <a:rPr lang="fi-FI" sz="17600" dirty="0" err="1"/>
              <a:t>Jeesusega</a:t>
            </a:r>
            <a:r>
              <a:rPr lang="fi-FI" sz="17600" dirty="0"/>
              <a:t>, </a:t>
            </a:r>
            <a:br>
              <a:rPr lang="et-EE" sz="17600" dirty="0"/>
            </a:br>
            <a:r>
              <a:rPr lang="fi-FI" sz="17600" dirty="0"/>
              <a:t>siis </a:t>
            </a:r>
            <a:r>
              <a:rPr lang="fi-FI" sz="17600" dirty="0" err="1"/>
              <a:t>pärida</a:t>
            </a:r>
            <a:r>
              <a:rPr lang="fi-FI" sz="17600" dirty="0"/>
              <a:t> </a:t>
            </a:r>
            <a:r>
              <a:rPr lang="fi-FI" sz="17600" dirty="0" err="1"/>
              <a:t>võin</a:t>
            </a:r>
            <a:r>
              <a:rPr lang="fi-FI" sz="17600" dirty="0"/>
              <a:t> </a:t>
            </a:r>
            <a:r>
              <a:rPr lang="fi-FI" sz="17600" dirty="0" err="1"/>
              <a:t>tõotatud</a:t>
            </a:r>
            <a:r>
              <a:rPr lang="fi-FI" sz="17600" dirty="0"/>
              <a:t> maa. </a:t>
            </a:r>
            <a:endParaRPr lang="en-US" sz="3200" dirty="0">
              <a:ea typeface="Avenir Next" charset="0"/>
              <a:cs typeface="Avenir Next" charset="0"/>
            </a:endParaRP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86554"/>
          <a:stretch>
            <a:fillRect/>
          </a:stretch>
        </p:blipFill>
        <p:spPr>
          <a:xfrm>
            <a:off x="-93785" y="5935849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8" y="1"/>
            <a:ext cx="2425505" cy="6857999"/>
          </a:xfrm>
          <a:prstGeom prst="rect">
            <a:avLst/>
          </a:prstGeom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0" y="6046052"/>
            <a:ext cx="728108" cy="7017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0245766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0469" y="608572"/>
            <a:ext cx="8720173" cy="439759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et-EE" sz="4400" dirty="0"/>
              <a:t>Ma Jeesust usaldan ka tormis, marus ja kindlalt kinni hoian Tema käest. </a:t>
            </a:r>
            <a:br>
              <a:rPr lang="et-EE" sz="4400" dirty="0"/>
            </a:br>
            <a:r>
              <a:rPr lang="et-EE" sz="4400" dirty="0"/>
              <a:t>Ta minu hingele võib anda rahu, jõudu oma jumalikust väest.</a:t>
            </a:r>
            <a:endParaRPr lang="en-US" sz="4400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86554"/>
          <a:stretch>
            <a:fillRect/>
          </a:stretch>
        </p:blipFill>
        <p:spPr>
          <a:xfrm>
            <a:off x="-93785" y="5935849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8" y="1"/>
            <a:ext cx="2425505" cy="6857999"/>
          </a:xfrm>
          <a:prstGeom prst="rect">
            <a:avLst/>
          </a:prstGeom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0" y="6046052"/>
            <a:ext cx="728108" cy="7017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557265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5061" y="769127"/>
            <a:ext cx="8720173" cy="439759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40000"/>
              </a:lnSpc>
              <a:spcBef>
                <a:spcPts val="100"/>
              </a:spcBef>
              <a:buNone/>
            </a:pPr>
            <a:r>
              <a:rPr lang="fi-FI" sz="17600" dirty="0"/>
              <a:t>Ma </a:t>
            </a:r>
            <a:r>
              <a:rPr lang="fi-FI" sz="17600" dirty="0" err="1"/>
              <a:t>tean</a:t>
            </a:r>
            <a:r>
              <a:rPr lang="fi-FI" sz="17600" dirty="0"/>
              <a:t>, mu </a:t>
            </a:r>
            <a:r>
              <a:rPr lang="fi-FI" sz="17600" dirty="0" err="1"/>
              <a:t>iga</a:t>
            </a:r>
            <a:r>
              <a:rPr lang="fi-FI" sz="17600" dirty="0"/>
              <a:t> sammu </a:t>
            </a:r>
            <a:r>
              <a:rPr lang="fi-FI" sz="17600" dirty="0" err="1"/>
              <a:t>juhib</a:t>
            </a:r>
            <a:r>
              <a:rPr lang="fi-FI" sz="17600" dirty="0"/>
              <a:t> Jeesus, et </a:t>
            </a:r>
            <a:r>
              <a:rPr lang="fi-FI" sz="17600" dirty="0" err="1"/>
              <a:t>võiksin</a:t>
            </a:r>
            <a:r>
              <a:rPr lang="fi-FI" sz="17600" dirty="0"/>
              <a:t> </a:t>
            </a:r>
            <a:r>
              <a:rPr lang="fi-FI" sz="17600" dirty="0" err="1"/>
              <a:t>kõrgemale</a:t>
            </a:r>
            <a:r>
              <a:rPr lang="fi-FI" sz="17600" dirty="0"/>
              <a:t> </a:t>
            </a:r>
            <a:r>
              <a:rPr lang="fi-FI" sz="17600" dirty="0" err="1"/>
              <a:t>tõusta</a:t>
            </a:r>
            <a:r>
              <a:rPr lang="fi-FI" sz="17600" dirty="0"/>
              <a:t> ma. </a:t>
            </a:r>
            <a:br>
              <a:rPr lang="et-EE" sz="17600" dirty="0"/>
            </a:br>
            <a:r>
              <a:rPr lang="fi-FI" sz="17600" dirty="0"/>
              <a:t>Ja </a:t>
            </a:r>
            <a:r>
              <a:rPr lang="fi-FI" sz="17600" dirty="0" err="1"/>
              <a:t>kui</a:t>
            </a:r>
            <a:r>
              <a:rPr lang="fi-FI" sz="17600" dirty="0"/>
              <a:t> ma </a:t>
            </a:r>
            <a:r>
              <a:rPr lang="fi-FI" sz="17600" dirty="0" err="1"/>
              <a:t>elan</a:t>
            </a:r>
            <a:r>
              <a:rPr lang="fi-FI" sz="17600" dirty="0"/>
              <a:t> </a:t>
            </a:r>
            <a:r>
              <a:rPr lang="fi-FI" sz="17600" dirty="0" err="1"/>
              <a:t>ikka</a:t>
            </a:r>
            <a:r>
              <a:rPr lang="fi-FI" sz="17600" dirty="0"/>
              <a:t> </a:t>
            </a:r>
            <a:r>
              <a:rPr lang="fi-FI" sz="17600" dirty="0" err="1"/>
              <a:t>Jeesusega</a:t>
            </a:r>
            <a:r>
              <a:rPr lang="fi-FI" sz="17600" dirty="0"/>
              <a:t>, </a:t>
            </a:r>
            <a:br>
              <a:rPr lang="et-EE" sz="17600" dirty="0"/>
            </a:br>
            <a:r>
              <a:rPr lang="fi-FI" sz="17600" dirty="0"/>
              <a:t>siis </a:t>
            </a:r>
            <a:r>
              <a:rPr lang="fi-FI" sz="17600" dirty="0" err="1"/>
              <a:t>pärida</a:t>
            </a:r>
            <a:r>
              <a:rPr lang="fi-FI" sz="17600" dirty="0"/>
              <a:t> </a:t>
            </a:r>
            <a:r>
              <a:rPr lang="fi-FI" sz="17600" dirty="0" err="1"/>
              <a:t>võin</a:t>
            </a:r>
            <a:r>
              <a:rPr lang="fi-FI" sz="17600" dirty="0"/>
              <a:t> </a:t>
            </a:r>
            <a:r>
              <a:rPr lang="fi-FI" sz="17600" dirty="0" err="1"/>
              <a:t>tõotatud</a:t>
            </a:r>
            <a:r>
              <a:rPr lang="fi-FI" sz="17600" dirty="0"/>
              <a:t> maa. </a:t>
            </a:r>
            <a:endParaRPr lang="en-US" sz="3200" dirty="0">
              <a:ea typeface="Avenir Next" charset="0"/>
              <a:cs typeface="Avenir Next" charset="0"/>
            </a:endParaRP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86554"/>
          <a:stretch>
            <a:fillRect/>
          </a:stretch>
        </p:blipFill>
        <p:spPr>
          <a:xfrm>
            <a:off x="-93785" y="5935849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8" y="1"/>
            <a:ext cx="2425505" cy="6857999"/>
          </a:xfrm>
          <a:prstGeom prst="rect">
            <a:avLst/>
          </a:prstGeom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0" y="6046052"/>
            <a:ext cx="728108" cy="7017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4843966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44"/>
          <a:stretch/>
        </p:blipFill>
        <p:spPr>
          <a:xfrm>
            <a:off x="0" y="0"/>
            <a:ext cx="1235570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916" y="3656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t-EE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Õnnistuspalve</a:t>
            </a:r>
            <a:endParaRPr lang="en-US" sz="6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23DB9C83-DFAF-E341-820B-058298189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1901" y="5805384"/>
            <a:ext cx="728108" cy="701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7397A1-EBFD-4A41-92B9-FCC8B8F4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68" y="0"/>
            <a:ext cx="1425032" cy="6858000"/>
          </a:xfrm>
          <a:prstGeom prst="rect">
            <a:avLst/>
          </a:prstGeom>
        </p:spPr>
      </p:pic>
      <p:pic>
        <p:nvPicPr>
          <p:cNvPr id="10" name="image4.png" descr="image4.png">
            <a:extLst>
              <a:ext uri="{FF2B5EF4-FFF2-40B4-BE49-F238E27FC236}">
                <a16:creationId xmlns:a16="http://schemas.microsoft.com/office/drawing/2014/main" id="{D90F0442-FAFA-0C47-9F95-84172C5655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l="75504" r="-748" b="-5210"/>
          <a:stretch/>
        </p:blipFill>
        <p:spPr>
          <a:xfrm>
            <a:off x="10964333" y="183605"/>
            <a:ext cx="1142754" cy="10525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6629539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>
            <a:extLst>
              <a:ext uri="{FF2B5EF4-FFF2-40B4-BE49-F238E27FC236}">
                <a16:creationId xmlns:a16="http://schemas.microsoft.com/office/drawing/2014/main" id="{303D430E-C185-4C43-B583-622BDF0841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66968" cy="685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" name="Group"/>
          <p:cNvGrpSpPr/>
          <p:nvPr/>
        </p:nvGrpSpPr>
        <p:grpSpPr>
          <a:xfrm>
            <a:off x="348119" y="5103973"/>
            <a:ext cx="1213284" cy="1169352"/>
            <a:chOff x="0" y="0"/>
            <a:chExt cx="1213283" cy="1169351"/>
          </a:xfrm>
        </p:grpSpPr>
        <p:sp>
          <p:nvSpPr>
            <p:cNvPr id="121" name="Shape"/>
            <p:cNvSpPr/>
            <p:nvPr/>
          </p:nvSpPr>
          <p:spPr>
            <a:xfrm>
              <a:off x="-1" y="-1"/>
              <a:ext cx="1213285" cy="1169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801" y="0"/>
                    <a:pt x="1789" y="0"/>
                  </a:cubicBezTo>
                  <a:lnTo>
                    <a:pt x="19811" y="0"/>
                  </a:lnTo>
                  <a:lnTo>
                    <a:pt x="19811" y="0"/>
                  </a:lnTo>
                  <a:cubicBezTo>
                    <a:pt x="20799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0799" y="21600"/>
                    <a:pt x="19811" y="21600"/>
                  </a:cubicBezTo>
                  <a:lnTo>
                    <a:pt x="1789" y="21600"/>
                  </a:lnTo>
                  <a:lnTo>
                    <a:pt x="1789" y="21600"/>
                  </a:lnTo>
                  <a:cubicBezTo>
                    <a:pt x="801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22" name="image6.png" descr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2" b="13"/>
            <a:stretch>
              <a:fillRect/>
            </a:stretch>
          </p:blipFill>
          <p:spPr>
            <a:xfrm>
              <a:off x="0" y="0"/>
              <a:ext cx="1213247" cy="116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8" y="0"/>
                  </a:moveTo>
                  <a:cubicBezTo>
                    <a:pt x="800" y="0"/>
                    <a:pt x="0" y="830"/>
                    <a:pt x="0" y="1855"/>
                  </a:cubicBezTo>
                  <a:lnTo>
                    <a:pt x="0" y="19745"/>
                  </a:lnTo>
                  <a:cubicBezTo>
                    <a:pt x="0" y="20770"/>
                    <a:pt x="800" y="21600"/>
                    <a:pt x="1788" y="21600"/>
                  </a:cubicBezTo>
                  <a:lnTo>
                    <a:pt x="19812" y="21600"/>
                  </a:lnTo>
                  <a:cubicBezTo>
                    <a:pt x="20800" y="21600"/>
                    <a:pt x="21600" y="20770"/>
                    <a:pt x="21600" y="19745"/>
                  </a:cubicBezTo>
                  <a:lnTo>
                    <a:pt x="21600" y="1855"/>
                  </a:lnTo>
                  <a:cubicBezTo>
                    <a:pt x="21600" y="830"/>
                    <a:pt x="20800" y="0"/>
                    <a:pt x="19812" y="0"/>
                  </a:cubicBezTo>
                  <a:lnTo>
                    <a:pt x="178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CB7F8E9-7EED-9947-89CF-AFC39BAD0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621" y="565682"/>
            <a:ext cx="7867156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t-EE" sz="6000" b="1" dirty="0">
                <a:solidFill>
                  <a:schemeClr val="bg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Issand Su teed…</a:t>
            </a:r>
            <a:br>
              <a:rPr lang="et-EE" sz="6000" b="1" dirty="0">
                <a:solidFill>
                  <a:srgbClr val="3F035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</a:br>
            <a:r>
              <a:rPr lang="et-EE" sz="6000" b="1" dirty="0">
                <a:solidFill>
                  <a:schemeClr val="bg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nr. 198</a:t>
            </a:r>
            <a:endParaRPr lang="en-US" sz="6000" b="1" dirty="0">
              <a:solidFill>
                <a:schemeClr val="bg1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B86DF3-EC50-AC44-8BC0-E4ECC71C6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68" y="0"/>
            <a:ext cx="1425032" cy="6858000"/>
          </a:xfrm>
          <a:prstGeom prst="rect">
            <a:avLst/>
          </a:prstGeom>
        </p:spPr>
      </p:pic>
      <p:pic>
        <p:nvPicPr>
          <p:cNvPr id="10" name="image4.png" descr="image4.png">
            <a:extLst>
              <a:ext uri="{FF2B5EF4-FFF2-40B4-BE49-F238E27FC236}">
                <a16:creationId xmlns:a16="http://schemas.microsoft.com/office/drawing/2014/main" id="{FAE35971-189F-C340-9D43-957A769018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l="75504" r="-748" b="-5210"/>
          <a:stretch/>
        </p:blipFill>
        <p:spPr>
          <a:xfrm>
            <a:off x="10944366" y="316883"/>
            <a:ext cx="1142754" cy="10525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5232745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8229" y="1069242"/>
            <a:ext cx="9486032" cy="560715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100"/>
              </a:spcBef>
              <a:buNone/>
            </a:pPr>
            <a:r>
              <a:rPr lang="et-EE" sz="4800" dirty="0"/>
              <a:t>Issand, Su teed ka olgu mu teed, </a:t>
            </a:r>
            <a:br>
              <a:rPr lang="et-EE" sz="4800" dirty="0"/>
            </a:br>
            <a:r>
              <a:rPr lang="et-EE" sz="4800" dirty="0"/>
              <a:t>Sa oled Meister — ma põrmune. </a:t>
            </a:r>
            <a:br>
              <a:rPr lang="et-EE" sz="4800" dirty="0"/>
            </a:br>
            <a:r>
              <a:rPr lang="et-EE" sz="4800" dirty="0"/>
              <a:t>Vormi mind ise, kuis tahad Sa, </a:t>
            </a:r>
            <a:br>
              <a:rPr lang="et-EE" sz="4800" dirty="0"/>
            </a:br>
            <a:r>
              <a:rPr lang="et-EE" sz="4800" dirty="0"/>
              <a:t>vaikne kui savi kätes Sul ma.</a:t>
            </a:r>
            <a:endParaRPr lang="en-US" sz="4800" dirty="0"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86554"/>
          <a:stretch>
            <a:fillRect/>
          </a:stretch>
        </p:blipFill>
        <p:spPr>
          <a:xfrm>
            <a:off x="-1" y="5959257"/>
            <a:ext cx="12226530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11574" r="17220" b="-13624"/>
          <a:stretch/>
        </p:blipFill>
        <p:spPr>
          <a:xfrm flipH="1">
            <a:off x="-1" y="0"/>
            <a:ext cx="2335963" cy="6881408"/>
          </a:xfrm>
          <a:prstGeom prst="rect">
            <a:avLst/>
          </a:prstGeom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8200" y="5984076"/>
            <a:ext cx="728108" cy="70174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istkülik 1">
            <a:extLst>
              <a:ext uri="{FF2B5EF4-FFF2-40B4-BE49-F238E27FC236}">
                <a16:creationId xmlns:a16="http://schemas.microsoft.com/office/drawing/2014/main" id="{2D72406F-7C39-4004-AC61-33C0DA67DBD1}"/>
              </a:ext>
            </a:extLst>
          </p:cNvPr>
          <p:cNvSpPr/>
          <p:nvPr/>
        </p:nvSpPr>
        <p:spPr>
          <a:xfrm>
            <a:off x="3426647" y="78849"/>
            <a:ext cx="74042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#</a:t>
            </a:r>
            <a:r>
              <a:rPr lang="et-EE" sz="40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198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t-EE" sz="4000" b="1" dirty="0">
                <a:solidFill>
                  <a:schemeClr val="accent6">
                    <a:lumMod val="50000"/>
                  </a:schemeClr>
                </a:solidFill>
              </a:rPr>
              <a:t>Issand Su teed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78478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6" y="0"/>
            <a:ext cx="2425505" cy="7247437"/>
          </a:xfrm>
          <a:prstGeom prst="rect">
            <a:avLst/>
          </a:prstGeom>
        </p:spPr>
      </p:pic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t="86554"/>
          <a:stretch>
            <a:fillRect/>
          </a:stretch>
        </p:blipFill>
        <p:spPr>
          <a:xfrm>
            <a:off x="-93786" y="5955198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2" y="6065401"/>
            <a:ext cx="728108" cy="70174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istkülik 11">
            <a:extLst>
              <a:ext uri="{FF2B5EF4-FFF2-40B4-BE49-F238E27FC236}">
                <a16:creationId xmlns:a16="http://schemas.microsoft.com/office/drawing/2014/main" id="{4DF8C410-E03D-411E-ADCC-6F2154BB757E}"/>
              </a:ext>
            </a:extLst>
          </p:cNvPr>
          <p:cNvSpPr/>
          <p:nvPr/>
        </p:nvSpPr>
        <p:spPr>
          <a:xfrm>
            <a:off x="3090566" y="553274"/>
            <a:ext cx="83425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Issand</a:t>
            </a:r>
            <a:r>
              <a:rPr lang="en-US" sz="4800" dirty="0"/>
              <a:t>, </a:t>
            </a:r>
            <a:r>
              <a:rPr lang="en-US" sz="4800" dirty="0" err="1"/>
              <a:t>Su</a:t>
            </a:r>
            <a:r>
              <a:rPr lang="en-US" sz="4800" dirty="0"/>
              <a:t> teed ka </a:t>
            </a:r>
            <a:r>
              <a:rPr lang="en-US" sz="4800" dirty="0" err="1"/>
              <a:t>olgu</a:t>
            </a:r>
            <a:r>
              <a:rPr lang="en-US" sz="4800" dirty="0"/>
              <a:t> mu teed! </a:t>
            </a:r>
            <a:r>
              <a:rPr lang="en-US" sz="4800" dirty="0" err="1"/>
              <a:t>Saada</a:t>
            </a:r>
            <a:r>
              <a:rPr lang="en-US" sz="4800" dirty="0"/>
              <a:t> mind </a:t>
            </a:r>
            <a:r>
              <a:rPr lang="en-US" sz="4800" dirty="0" err="1"/>
              <a:t>ise</a:t>
            </a:r>
            <a:r>
              <a:rPr lang="en-US" sz="4800" dirty="0"/>
              <a:t>, </a:t>
            </a:r>
            <a:r>
              <a:rPr lang="en-US" sz="4800" dirty="0" err="1"/>
              <a:t>juhi</a:t>
            </a:r>
            <a:r>
              <a:rPr lang="en-US" sz="4800" dirty="0"/>
              <a:t> mind </a:t>
            </a:r>
            <a:r>
              <a:rPr lang="en-US" sz="4800" dirty="0" err="1"/>
              <a:t>nüüd</a:t>
            </a:r>
            <a:r>
              <a:rPr lang="en-US" sz="4800" dirty="0"/>
              <a:t>. </a:t>
            </a:r>
            <a:r>
              <a:rPr lang="en-US" sz="4800" dirty="0" err="1"/>
              <a:t>Valgemaks</a:t>
            </a:r>
            <a:r>
              <a:rPr lang="en-US" sz="4800" dirty="0"/>
              <a:t> </a:t>
            </a:r>
            <a:r>
              <a:rPr lang="en-US" sz="4800" dirty="0" err="1"/>
              <a:t>lumest</a:t>
            </a:r>
            <a:r>
              <a:rPr lang="en-US" sz="4800" dirty="0"/>
              <a:t> </a:t>
            </a:r>
            <a:r>
              <a:rPr lang="en-US" sz="4800" dirty="0" err="1"/>
              <a:t>pese</a:t>
            </a:r>
            <a:r>
              <a:rPr lang="en-US" sz="4800" dirty="0"/>
              <a:t> Sa mind, ma </a:t>
            </a:r>
            <a:r>
              <a:rPr lang="en-US" sz="4800" dirty="0" err="1"/>
              <a:t>Sinu</a:t>
            </a:r>
            <a:r>
              <a:rPr lang="en-US" sz="4800" dirty="0"/>
              <a:t> </a:t>
            </a:r>
            <a:r>
              <a:rPr lang="en-US" sz="4800" dirty="0" err="1"/>
              <a:t>ette</a:t>
            </a:r>
            <a:r>
              <a:rPr lang="en-US" sz="4800" dirty="0"/>
              <a:t> </a:t>
            </a:r>
            <a:r>
              <a:rPr lang="en-US" sz="4800" dirty="0" err="1"/>
              <a:t>alandan</a:t>
            </a:r>
            <a:r>
              <a:rPr lang="en-US" sz="4800" dirty="0"/>
              <a:t> end. </a:t>
            </a:r>
            <a:endParaRPr lang="et-EE" sz="4800" dirty="0"/>
          </a:p>
        </p:txBody>
      </p:sp>
    </p:spTree>
    <p:extLst>
      <p:ext uri="{BB962C8B-B14F-4D97-AF65-F5344CB8AC3E}">
        <p14:creationId xmlns:p14="http://schemas.microsoft.com/office/powerpoint/2010/main" val="22381960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6" y="0"/>
            <a:ext cx="2425505" cy="7247437"/>
          </a:xfrm>
          <a:prstGeom prst="rect">
            <a:avLst/>
          </a:prstGeom>
        </p:spPr>
      </p:pic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t="86554"/>
          <a:stretch>
            <a:fillRect/>
          </a:stretch>
        </p:blipFill>
        <p:spPr>
          <a:xfrm>
            <a:off x="-93786" y="5955198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2" y="6065401"/>
            <a:ext cx="728108" cy="70174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istkülik 11">
            <a:extLst>
              <a:ext uri="{FF2B5EF4-FFF2-40B4-BE49-F238E27FC236}">
                <a16:creationId xmlns:a16="http://schemas.microsoft.com/office/drawing/2014/main" id="{4DF8C410-E03D-411E-ADCC-6F2154BB757E}"/>
              </a:ext>
            </a:extLst>
          </p:cNvPr>
          <p:cNvSpPr/>
          <p:nvPr/>
        </p:nvSpPr>
        <p:spPr>
          <a:xfrm>
            <a:off x="2428995" y="472528"/>
            <a:ext cx="88486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Issand</a:t>
            </a:r>
            <a:r>
              <a:rPr lang="en-US" sz="4800" dirty="0"/>
              <a:t>, </a:t>
            </a:r>
            <a:r>
              <a:rPr lang="en-US" sz="4800" dirty="0" err="1"/>
              <a:t>Su</a:t>
            </a:r>
            <a:r>
              <a:rPr lang="en-US" sz="4800" dirty="0"/>
              <a:t> teed ka </a:t>
            </a:r>
            <a:r>
              <a:rPr lang="en-US" sz="4800" dirty="0" err="1"/>
              <a:t>olgu</a:t>
            </a:r>
            <a:r>
              <a:rPr lang="en-US" sz="4800" dirty="0"/>
              <a:t> mu teed! </a:t>
            </a:r>
            <a:r>
              <a:rPr lang="en-US" sz="4800" dirty="0" err="1"/>
              <a:t>Siin</a:t>
            </a:r>
            <a:r>
              <a:rPr lang="en-US" sz="4800" dirty="0"/>
              <a:t> on mu </a:t>
            </a:r>
            <a:r>
              <a:rPr lang="en-US" sz="4800" dirty="0" err="1"/>
              <a:t>püüded</a:t>
            </a:r>
            <a:r>
              <a:rPr lang="en-US" sz="4800" dirty="0"/>
              <a:t> — </a:t>
            </a:r>
            <a:br>
              <a:rPr lang="et-EE" sz="4800" dirty="0"/>
            </a:br>
            <a:r>
              <a:rPr lang="en-US" sz="4800" dirty="0" err="1"/>
              <a:t>asjatud</a:t>
            </a:r>
            <a:r>
              <a:rPr lang="en-US" sz="4800" dirty="0"/>
              <a:t> need! </a:t>
            </a:r>
            <a:br>
              <a:rPr lang="et-EE" sz="4800" dirty="0"/>
            </a:br>
            <a:r>
              <a:rPr lang="en-US" sz="4800" dirty="0"/>
              <a:t>Sind </a:t>
            </a:r>
            <a:r>
              <a:rPr lang="en-US" sz="4800" dirty="0" err="1"/>
              <a:t>palun</a:t>
            </a:r>
            <a:r>
              <a:rPr lang="en-US" sz="4800" dirty="0"/>
              <a:t>, </a:t>
            </a:r>
            <a:r>
              <a:rPr lang="en-US" sz="4800" dirty="0" err="1"/>
              <a:t>Issand</a:t>
            </a:r>
            <a:r>
              <a:rPr lang="en-US" sz="4800" dirty="0"/>
              <a:t>, </a:t>
            </a:r>
            <a:r>
              <a:rPr lang="en-US" sz="4800" dirty="0" err="1"/>
              <a:t>paranda</a:t>
            </a:r>
            <a:r>
              <a:rPr lang="en-US" sz="4800" dirty="0"/>
              <a:t> mind, </a:t>
            </a:r>
            <a:br>
              <a:rPr lang="et-EE" sz="4800" dirty="0"/>
            </a:br>
            <a:r>
              <a:rPr lang="en-US" sz="4800" dirty="0" err="1"/>
              <a:t>olen</a:t>
            </a:r>
            <a:r>
              <a:rPr lang="en-US" sz="4800" dirty="0"/>
              <a:t> </a:t>
            </a:r>
            <a:r>
              <a:rPr lang="en-US" sz="4800" dirty="0" err="1"/>
              <a:t>Su</a:t>
            </a:r>
            <a:r>
              <a:rPr lang="en-US" sz="4800" dirty="0"/>
              <a:t> </a:t>
            </a:r>
            <a:r>
              <a:rPr lang="en-US" sz="4800" dirty="0" err="1"/>
              <a:t>armus</a:t>
            </a:r>
            <a:r>
              <a:rPr lang="en-US" sz="4800" dirty="0"/>
              <a:t> </a:t>
            </a:r>
            <a:r>
              <a:rPr lang="en-US" sz="4800" dirty="0" err="1"/>
              <a:t>päästetud</a:t>
            </a:r>
            <a:r>
              <a:rPr lang="en-US" sz="4800" dirty="0"/>
              <a:t> </a:t>
            </a:r>
            <a:r>
              <a:rPr lang="en-US" sz="4800" dirty="0" err="1"/>
              <a:t>hing</a:t>
            </a:r>
            <a:r>
              <a:rPr lang="en-US" sz="4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6962687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1" t="6545" r="17220" b="-13625"/>
          <a:stretch/>
        </p:blipFill>
        <p:spPr>
          <a:xfrm flipH="1">
            <a:off x="-93786" y="0"/>
            <a:ext cx="2425505" cy="7247437"/>
          </a:xfrm>
          <a:prstGeom prst="rect">
            <a:avLst/>
          </a:prstGeom>
        </p:spPr>
      </p:pic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t="86554"/>
          <a:stretch>
            <a:fillRect/>
          </a:stretch>
        </p:blipFill>
        <p:spPr>
          <a:xfrm>
            <a:off x="-93786" y="5955198"/>
            <a:ext cx="12285785" cy="92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9C96EA34-6852-5041-A8A6-989BAFA92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912" y="6065401"/>
            <a:ext cx="728108" cy="70174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istkülik 11">
            <a:extLst>
              <a:ext uri="{FF2B5EF4-FFF2-40B4-BE49-F238E27FC236}">
                <a16:creationId xmlns:a16="http://schemas.microsoft.com/office/drawing/2014/main" id="{4DF8C410-E03D-411E-ADCC-6F2154BB757E}"/>
              </a:ext>
            </a:extLst>
          </p:cNvPr>
          <p:cNvSpPr/>
          <p:nvPr/>
        </p:nvSpPr>
        <p:spPr>
          <a:xfrm>
            <a:off x="2428995" y="472528"/>
            <a:ext cx="88486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/>
              <a:t>Issand, Su teed ka olgu mu teed! Juhi mind Püha Vaimuga nüüd, kuni kõik näevad, et minu sees, Jeesus, vaid Sinu alandlik meel.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8000227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3A744D-E7B9-3C49-B507-D617B4CBF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45" y="1"/>
            <a:ext cx="123207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749" y="414637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t-EE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Palve</a:t>
            </a:r>
            <a:endParaRPr lang="en-US" sz="6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7.png" descr="image7.png">
            <a:extLst>
              <a:ext uri="{FF2B5EF4-FFF2-40B4-BE49-F238E27FC236}">
                <a16:creationId xmlns:a16="http://schemas.microsoft.com/office/drawing/2014/main" id="{70AFA51C-8538-9B4E-B958-84C4B2C34D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t="87679"/>
          <a:stretch/>
        </p:blipFill>
        <p:spPr>
          <a:xfrm>
            <a:off x="-146224" y="5977496"/>
            <a:ext cx="12355702" cy="880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23DB9C83-DFAF-E341-820B-058298189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1901" y="6066876"/>
            <a:ext cx="728108" cy="701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4.png" descr="image4.png">
            <a:extLst>
              <a:ext uri="{FF2B5EF4-FFF2-40B4-BE49-F238E27FC236}">
                <a16:creationId xmlns:a16="http://schemas.microsoft.com/office/drawing/2014/main" id="{FF6DC3AF-740F-B549-B4A0-5732AA5407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4606" y="666205"/>
            <a:ext cx="3048007" cy="6736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3599019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7.png" descr="image7.png">
            <a:extLst>
              <a:ext uri="{FF2B5EF4-FFF2-40B4-BE49-F238E27FC236}">
                <a16:creationId xmlns:a16="http://schemas.microsoft.com/office/drawing/2014/main" id="{29166880-DADC-114E-ABF5-DCA0D7F1CD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87679"/>
          <a:stretch/>
        </p:blipFill>
        <p:spPr>
          <a:xfrm>
            <a:off x="0" y="5879940"/>
            <a:ext cx="12192000" cy="978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50A395-158B-754E-9EEF-8A1DFA7826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4" t="22530" r="3924" b="-12035"/>
          <a:stretch/>
        </p:blipFill>
        <p:spPr>
          <a:xfrm flipH="1">
            <a:off x="0" y="0"/>
            <a:ext cx="510921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193554"/>
            <a:ext cx="5199185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t-EE" sz="6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Annetused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pic>
        <p:nvPicPr>
          <p:cNvPr id="7" name="image8.png" descr="image8.png">
            <a:extLst>
              <a:ext uri="{FF2B5EF4-FFF2-40B4-BE49-F238E27FC236}">
                <a16:creationId xmlns:a16="http://schemas.microsoft.com/office/drawing/2014/main" id="{7BB93DBD-7101-1E47-909F-95D6B56CD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7356" y="6030469"/>
            <a:ext cx="728108" cy="7017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981426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4197</TotalTime>
  <Words>293</Words>
  <Application>Microsoft Office PowerPoint</Application>
  <PresentationFormat>Laiekraan</PresentationFormat>
  <Paragraphs>56</Paragraphs>
  <Slides>25</Slides>
  <Notes>20</Notes>
  <HiddenSlides>0</HiddenSlides>
  <MMClips>0</MMClips>
  <ScaleCrop>false</ScaleCrop>
  <HeadingPairs>
    <vt:vector size="6" baseType="variant">
      <vt:variant>
        <vt:lpstr>Kasutatud fondid</vt:lpstr>
      </vt:variant>
      <vt:variant>
        <vt:i4>6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25</vt:i4>
      </vt:variant>
    </vt:vector>
  </HeadingPairs>
  <TitlesOfParts>
    <vt:vector size="32" baseType="lpstr">
      <vt:lpstr>Arial</vt:lpstr>
      <vt:lpstr>Avenir Next</vt:lpstr>
      <vt:lpstr>Calibri</vt:lpstr>
      <vt:lpstr>Calibri Light</vt:lpstr>
      <vt:lpstr>Century Gothic</vt:lpstr>
      <vt:lpstr>Helvetica</vt:lpstr>
      <vt:lpstr>Office Theme</vt:lpstr>
      <vt:lpstr>PowerPointi esitlus</vt:lpstr>
      <vt:lpstr>Laulame</vt:lpstr>
      <vt:lpstr>Issand Su teed… nr. 198</vt:lpstr>
      <vt:lpstr>PowerPointi esitlus</vt:lpstr>
      <vt:lpstr>PowerPointi esitlus</vt:lpstr>
      <vt:lpstr>PowerPointi esitlus</vt:lpstr>
      <vt:lpstr>PowerPointi esitlus</vt:lpstr>
      <vt:lpstr>Palve</vt:lpstr>
      <vt:lpstr>Annetused</vt:lpstr>
      <vt:lpstr>LASTEJUTT</vt:lpstr>
      <vt:lpstr>Pühakirja lugemine</vt:lpstr>
      <vt:lpstr>PowerPointi esitlus</vt:lpstr>
      <vt:lpstr>PowerPointi esitlus</vt:lpstr>
      <vt:lpstr>PowerPointi esitlus</vt:lpstr>
      <vt:lpstr>Muusikaettekanne</vt:lpstr>
      <vt:lpstr>PowerPointi esitlus</vt:lpstr>
      <vt:lpstr>Pühendus-tõotus</vt:lpstr>
      <vt:lpstr>Laulame #239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Õnnistuspalve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Kaile Tuvi</dc:creator>
  <cp:lastModifiedBy>Kaile Tuvi</cp:lastModifiedBy>
  <cp:revision>50</cp:revision>
  <dcterms:modified xsi:type="dcterms:W3CDTF">2018-11-23T13:44:05Z</dcterms:modified>
</cp:coreProperties>
</file>